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  <p:sldMasterId id="2147484393" r:id="rId4"/>
    <p:sldMasterId id="2147484409" r:id="rId5"/>
  </p:sldMasterIdLst>
  <p:notesMasterIdLst>
    <p:notesMasterId r:id="rId11"/>
  </p:notesMasterIdLst>
  <p:handoutMasterIdLst>
    <p:handoutMasterId r:id="rId12"/>
  </p:handoutMasterIdLst>
  <p:sldIdLst>
    <p:sldId id="405" r:id="rId6"/>
    <p:sldId id="449" r:id="rId7"/>
    <p:sldId id="452" r:id="rId8"/>
    <p:sldId id="453" r:id="rId9"/>
    <p:sldId id="451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8585A"/>
    <a:srgbClr val="005DA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87" d="100"/>
          <a:sy n="87" d="100"/>
        </p:scale>
        <p:origin x="-2220" y="-498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62BF1E4A-1709-45C3-A74A-2AA5488CDB7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7A4A6B1C-85CA-45A6-827A-34BC0D155322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AF1D0-A56A-4E57-838A-9142214F149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AF1D0-A56A-4E57-838A-9142214F149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AF1D0-A56A-4E57-838A-9142214F149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2228252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09024969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5126113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32441494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881928688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0479644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6070216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26685874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44120128"/>
      </p:ext>
    </p:extLst>
  </p:cSld>
  <p:clrMapOvr>
    <a:masterClrMapping/>
  </p:clrMapOvr>
  <p:transition spd="slow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24068192"/>
      </p:ext>
    </p:extLst>
  </p:cSld>
  <p:clrMapOvr>
    <a:masterClrMapping/>
  </p:clrMapOvr>
  <p:transition spd="slow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1239078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1159154"/>
      </p:ext>
    </p:extLst>
  </p:cSld>
  <p:clrMapOvr>
    <a:masterClrMapping/>
  </p:clrMapOvr>
  <p:transition spd="slow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31786903"/>
      </p:ext>
    </p:extLst>
  </p:cSld>
  <p:clrMapOvr>
    <a:masterClrMapping/>
  </p:clrMapOvr>
  <p:transition spd="slow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8827448"/>
      </p:ext>
    </p:extLst>
  </p:cSld>
  <p:clrMapOvr>
    <a:masterClrMapping/>
  </p:clrMapOvr>
  <p:transition spd="slow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2886200"/>
      </p:ext>
    </p:extLst>
  </p:cSld>
  <p:clrMapOvr>
    <a:masterClrMapping/>
  </p:clrMapOvr>
  <p:transition spd="slow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337811"/>
      </p:ext>
    </p:extLst>
  </p:cSld>
  <p:clrMapOvr>
    <a:masterClrMapping/>
  </p:clrMapOvr>
  <p:transition spd="slow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2011183"/>
      </p:ext>
    </p:extLst>
  </p:cSld>
  <p:clrMapOvr>
    <a:masterClrMapping/>
  </p:clrMapOvr>
  <p:transition spd="slow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4902258"/>
      </p:ext>
    </p:extLst>
  </p:cSld>
  <p:clrMapOvr>
    <a:masterClrMapping/>
  </p:clrMapOvr>
  <p:transition spd="slow">
    <p:split orient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4270320"/>
      </p:ext>
    </p:extLst>
  </p:cSld>
  <p:clrMapOvr>
    <a:masterClrMapping/>
  </p:clrMapOvr>
  <p:transition spd="slow"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1007446"/>
      </p:ext>
    </p:extLst>
  </p:cSld>
  <p:clrMapOvr>
    <a:masterClrMapping/>
  </p:clrMapOvr>
  <p:transition spd="slow">
    <p:split orient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957607"/>
      </p:ext>
    </p:extLst>
  </p:cSld>
  <p:clrMapOvr>
    <a:masterClrMapping/>
  </p:clrMapOvr>
  <p:transition spd="slow">
    <p:split orient="vert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8699594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599949057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30892386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30486515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367862505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4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</p:sldLayoutIdLst>
  <p:transition spd="slow">
    <p:split orient="vert"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506595C2-69A4-4A61-9D2F-60D538C911C6}" type="slidenum">
              <a:rPr lang="en-US" altLang="nb-NO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71" r:id="rId6"/>
    <p:sldLayoutId id="2147484372" r:id="rId7"/>
    <p:sldLayoutId id="2147484373" r:id="rId8"/>
    <p:sldLayoutId id="2147484374" r:id="rId9"/>
    <p:sldLayoutId id="2147484375" r:id="rId10"/>
    <p:sldLayoutId id="2147484376" r:id="rId11"/>
    <p:sldLayoutId id="2147484377" r:id="rId12"/>
    <p:sldLayoutId id="2147484378" r:id="rId13"/>
    <p:sldLayoutId id="2147484379" r:id="rId14"/>
    <p:sldLayoutId id="2147484380" r:id="rId15"/>
  </p:sldLayoutIdLst>
  <p:transition spd="slow">
    <p:split orient="vert"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0EF1774B-D060-4979-B848-6646A5995972}" type="slidenum">
              <a:rPr lang="en-US" altLang="nb-NO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8" r:id="rId2"/>
    <p:sldLayoutId id="2147484389" r:id="rId3"/>
    <p:sldLayoutId id="2147484390" r:id="rId4"/>
    <p:sldLayoutId id="2147484391" r:id="rId5"/>
    <p:sldLayoutId id="2147484392" r:id="rId6"/>
  </p:sldLayoutIdLst>
  <p:transition spd="slow">
    <p:split orient="vert"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900">
                <a:solidFill>
                  <a:srgbClr val="BCBDC0"/>
                </a:solidFill>
                <a:latin typeface="Arial Narrow" pitchFamily="34" charset="0"/>
              </a:rPr>
              <a:t>TITLE  |  </a:t>
            </a:r>
            <a:fld id="{B8678D1C-B66A-4D43-BFE1-6EFC08A668C3}" type="slidenum">
              <a:rPr lang="en-US" sz="900">
                <a:solidFill>
                  <a:srgbClr val="BCBDC0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r>
              <a:rPr lang="en-US" sz="900">
                <a:solidFill>
                  <a:srgbClr val="BCBDC0"/>
                </a:solidFill>
                <a:latin typeface="Arial Narrow" pitchFamily="34" charset="0"/>
              </a:rPr>
              <a:t>  </a:t>
            </a:r>
            <a:endParaRPr lang="en-US" sz="900">
              <a:solidFill>
                <a:srgbClr val="958D85"/>
              </a:solidFill>
              <a:latin typeface="Arial Narrow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  <p:sldLayoutId id="2147484405" r:id="rId12"/>
    <p:sldLayoutId id="2147484406" r:id="rId13"/>
    <p:sldLayoutId id="2147484407" r:id="rId14"/>
    <p:sldLayoutId id="2147484408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10" r:id="rId1"/>
    <p:sldLayoutId id="2147484411" r:id="rId2"/>
    <p:sldLayoutId id="2147484412" r:id="rId3"/>
    <p:sldLayoutId id="2147484413" r:id="rId4"/>
    <p:sldLayoutId id="2147484414" r:id="rId5"/>
    <p:sldLayoutId id="2147484415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.org/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6" Type="http://schemas.openxmlformats.org/officeDocument/2006/relationships/hyperlink" Target="http://support.rotary.no/" TargetMode="External"/><Relationship Id="rId5" Type="http://schemas.openxmlformats.org/officeDocument/2006/relationships/hyperlink" Target="http://d2305.rotary.no/?pageid=132" TargetMode="External"/><Relationship Id="rId4" Type="http://schemas.openxmlformats.org/officeDocument/2006/relationships/hyperlink" Target="http://www.rotary.no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dlemsnett.rotary.n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4" Type="http://schemas.openxmlformats.org/officeDocument/2006/relationships/hyperlink" Target="http://d2305.rotary.no/?pageid=13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y.rotary.org/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4" Type="http://schemas.openxmlformats.org/officeDocument/2006/relationships/hyperlink" Target="http://d2305.rotary.no/?pageid=13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Styreseminar 2019 - Øvelser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>
                <a:solidFill>
                  <a:schemeClr val="tx2"/>
                </a:solidFill>
              </a:rPr>
              <a:t>Opplæring av klubbsekretærer</a:t>
            </a:r>
          </a:p>
          <a:p>
            <a:r>
              <a:rPr lang="nb-NO" dirty="0" smtClean="0">
                <a:solidFill>
                  <a:schemeClr val="tx2"/>
                </a:solidFill>
              </a:rPr>
              <a:t>v/distriktssekretær Ludvig Kåre Øyen</a:t>
            </a:r>
          </a:p>
          <a:p>
            <a:r>
              <a:rPr lang="nb-NO" smtClean="0">
                <a:solidFill>
                  <a:schemeClr val="tx2"/>
                </a:solidFill>
              </a:rPr>
              <a:t>Ålesund 30/3</a:t>
            </a:r>
            <a:r>
              <a:rPr lang="nb-NO" dirty="0" smtClean="0">
                <a:solidFill>
                  <a:schemeClr val="tx2"/>
                </a:solidFill>
              </a:rPr>
              <a:t>– Elverum 27/4-2018</a:t>
            </a:r>
          </a:p>
          <a:p>
            <a:endParaRPr lang="nb-NO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487363"/>
          </a:xfrm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 smtClean="0">
                <a:latin typeface="Arial Narrow" pitchFamily="34" charset="0"/>
              </a:rPr>
              <a:t>Øvelser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27651" name="Content Placeholder 2"/>
          <p:cNvSpPr txBox="1">
            <a:spLocks/>
          </p:cNvSpPr>
          <p:nvPr/>
        </p:nvSpPr>
        <p:spPr bwMode="auto">
          <a:xfrm>
            <a:off x="914400" y="1143000"/>
            <a:ext cx="6477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</a:pPr>
            <a:r>
              <a:rPr lang="nb-NO" sz="2000" dirty="0" smtClean="0">
                <a:solidFill>
                  <a:srgbClr val="958D85"/>
                </a:solidFill>
              </a:rPr>
              <a:t>Forskjellige </a:t>
            </a:r>
            <a:r>
              <a:rPr lang="nb-NO" sz="2000" dirty="0" err="1" smtClean="0">
                <a:solidFill>
                  <a:srgbClr val="958D85"/>
                </a:solidFill>
              </a:rPr>
              <a:t>WEB-sider</a:t>
            </a:r>
            <a:endParaRPr lang="nb-NO" sz="2000" dirty="0" smtClean="0">
              <a:solidFill>
                <a:srgbClr val="958D85"/>
              </a:solidFill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>
                <a:solidFill>
                  <a:srgbClr val="958D85"/>
                </a:solidFill>
              </a:rPr>
              <a:t> </a:t>
            </a:r>
            <a:r>
              <a:rPr lang="nb-NO" sz="1600" dirty="0" smtClean="0">
                <a:hlinkClick r:id="rId3"/>
              </a:rPr>
              <a:t>https://www.rotary.org/en</a:t>
            </a: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>
                <a:hlinkClick r:id="rId4"/>
              </a:rPr>
              <a:t>http://www.rotary.no/</a:t>
            </a: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>
                <a:hlinkClick r:id="rId5"/>
              </a:rPr>
              <a:t>http://d2305.rotary.no/?pageid=132#.XGbVUej0mUk</a:t>
            </a: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>
                <a:hlinkClick r:id="rId5"/>
              </a:rPr>
              <a:t>http://giske.rotary.no/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altLang="nb-NO" sz="1600" dirty="0" smtClean="0">
                <a:cs typeface="Arial" pitchFamily="34" charset="0"/>
                <a:hlinkClick r:id="rId6"/>
              </a:rPr>
              <a:t>http://support.rotary.no/</a:t>
            </a:r>
            <a:endParaRPr lang="nb-NO" sz="1600" dirty="0" smtClean="0">
              <a:cs typeface="Arial" pitchFamily="34" charset="0"/>
              <a:hlinkClick r:id="rId5"/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Håndboken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Forkortelser</a:t>
            </a:r>
            <a:endParaRPr lang="nb-NO" sz="1600" dirty="0" smtClean="0">
              <a:hlinkClick r:id="rId5"/>
            </a:endParaRPr>
          </a:p>
          <a:p>
            <a:pPr marL="87313" lvl="1" indent="28575">
              <a:spcBef>
                <a:spcPct val="20000"/>
              </a:spcBef>
              <a:buClr>
                <a:srgbClr val="01B4E7"/>
              </a:buClr>
              <a:buSzPct val="120000"/>
            </a:pP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2000" dirty="0" smtClean="0"/>
              <a:t>Min Side</a:t>
            </a:r>
            <a:endParaRPr lang="nb-NO" sz="1600" dirty="0" smtClean="0">
              <a:hlinkClick r:id="rId5"/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err="1" smtClean="0"/>
              <a:t>Dashboard</a:t>
            </a:r>
            <a:r>
              <a:rPr lang="nb-NO" sz="1600" dirty="0" smtClean="0"/>
              <a:t> 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Familiarisering </a:t>
            </a:r>
            <a:r>
              <a:rPr lang="nb-NO" sz="1600" dirty="0" err="1" smtClean="0"/>
              <a:t>lay-out</a:t>
            </a: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Legge inn egne linker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 Egen klubb webside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Medlemsnett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My </a:t>
            </a:r>
            <a:r>
              <a:rPr lang="nb-NO" sz="1600" dirty="0" err="1" smtClean="0"/>
              <a:t>Rotary</a:t>
            </a: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>
              <a:hlinkClick r:id="rId5"/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>
              <a:hlinkClick r:id="rId5"/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>
              <a:hlinkClick r:id="rId5"/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</a:pP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</a:pPr>
            <a:r>
              <a:rPr lang="nb-NO" sz="1600" dirty="0" smtClean="0"/>
              <a:t>My </a:t>
            </a:r>
            <a:r>
              <a:rPr lang="nb-NO" sz="1600" dirty="0" err="1" smtClean="0"/>
              <a:t>Rotary</a:t>
            </a: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Min Side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</a:pP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>
              <a:hlinkClick r:id="rId5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487363"/>
          </a:xfrm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 smtClean="0">
                <a:latin typeface="Arial Narrow" pitchFamily="34" charset="0"/>
              </a:rPr>
              <a:t>Øvelser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27651" name="Content Placeholder 2"/>
          <p:cNvSpPr txBox="1">
            <a:spLocks/>
          </p:cNvSpPr>
          <p:nvPr/>
        </p:nvSpPr>
        <p:spPr bwMode="auto">
          <a:xfrm>
            <a:off x="914400" y="1371600"/>
            <a:ext cx="6477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</a:pPr>
            <a:r>
              <a:rPr lang="nb-NO" sz="2000" dirty="0" err="1" smtClean="0">
                <a:solidFill>
                  <a:srgbClr val="958D85"/>
                </a:solidFill>
              </a:rPr>
              <a:t>Rotary</a:t>
            </a:r>
            <a:r>
              <a:rPr lang="nb-NO" sz="2000" dirty="0" smtClean="0">
                <a:solidFill>
                  <a:srgbClr val="958D85"/>
                </a:solidFill>
              </a:rPr>
              <a:t> </a:t>
            </a:r>
            <a:r>
              <a:rPr lang="nb-NO" sz="2000" dirty="0" smtClean="0">
                <a:solidFill>
                  <a:srgbClr val="958D85"/>
                </a:solidFill>
                <a:hlinkClick r:id="rId3"/>
              </a:rPr>
              <a:t>Medlemsnett</a:t>
            </a:r>
            <a:endParaRPr lang="nb-NO" sz="2000" dirty="0" smtClean="0">
              <a:solidFill>
                <a:srgbClr val="958D85"/>
              </a:solidFill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err="1" smtClean="0">
                <a:solidFill>
                  <a:srgbClr val="958D85"/>
                </a:solidFill>
              </a:rPr>
              <a:t>Familiasering</a:t>
            </a:r>
            <a:r>
              <a:rPr lang="nb-NO" sz="1600" dirty="0" smtClean="0">
                <a:solidFill>
                  <a:srgbClr val="958D85"/>
                </a:solidFill>
              </a:rPr>
              <a:t>  menyer på forside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>
                <a:solidFill>
                  <a:srgbClr val="958D85"/>
                </a:solidFill>
              </a:rPr>
              <a:t>Tilgang til redigering på klubbens sider?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Administrere Klubbdata</a:t>
            </a:r>
          </a:p>
          <a:p>
            <a:pPr marL="795338" lvl="2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Medlemmer</a:t>
            </a:r>
          </a:p>
          <a:p>
            <a:pPr marL="795338" lvl="2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Klubbroller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Registrere komiteer og </a:t>
            </a:r>
            <a:r>
              <a:rPr lang="nb-NO" sz="1600" dirty="0" err="1" smtClean="0"/>
              <a:t>komitemedlemmer</a:t>
            </a: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Registrere oppmøte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Rapporter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Arkiv for klubben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Arkiv for komiteer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>
              <a:hlinkClick r:id="rId4"/>
            </a:endParaRPr>
          </a:p>
          <a:p>
            <a:pPr marL="87313" lvl="1" indent="28575">
              <a:spcBef>
                <a:spcPct val="20000"/>
              </a:spcBef>
              <a:buClr>
                <a:srgbClr val="01B4E7"/>
              </a:buClr>
              <a:buSzPct val="120000"/>
            </a:pPr>
            <a:r>
              <a:rPr lang="nb-NO" sz="1600" dirty="0" smtClean="0"/>
              <a:t/>
            </a:r>
            <a:br>
              <a:rPr lang="nb-NO" sz="1600" dirty="0" smtClean="0"/>
            </a:br>
            <a:endParaRPr lang="nb-NO" sz="1600" dirty="0" smtClean="0">
              <a:hlinkClick r:id="rId4"/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>
              <a:hlinkClick r:id="rId4"/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>
              <a:hlinkClick r:id="rId4"/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</a:pP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>
              <a:hlinkClick r:id="rId4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487363"/>
          </a:xfrm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 smtClean="0">
                <a:latin typeface="Arial Narrow" pitchFamily="34" charset="0"/>
              </a:rPr>
              <a:t>Øvelser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27651" name="Content Placeholder 2"/>
          <p:cNvSpPr txBox="1">
            <a:spLocks/>
          </p:cNvSpPr>
          <p:nvPr/>
        </p:nvSpPr>
        <p:spPr bwMode="auto">
          <a:xfrm>
            <a:off x="914400" y="1371600"/>
            <a:ext cx="6477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</a:pPr>
            <a:r>
              <a:rPr lang="nb-NO" sz="2000" dirty="0" smtClean="0">
                <a:solidFill>
                  <a:srgbClr val="958D85"/>
                </a:solidFill>
                <a:hlinkClick r:id="rId3"/>
              </a:rPr>
              <a:t>My </a:t>
            </a:r>
            <a:r>
              <a:rPr lang="nb-NO" sz="2000" dirty="0" err="1" smtClean="0">
                <a:solidFill>
                  <a:srgbClr val="958D85"/>
                </a:solidFill>
                <a:hlinkClick r:id="rId3"/>
              </a:rPr>
              <a:t>Rotary</a:t>
            </a:r>
            <a:endParaRPr lang="nb-NO" sz="2000" dirty="0" smtClean="0">
              <a:solidFill>
                <a:srgbClr val="958D85"/>
              </a:solidFill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>
                <a:solidFill>
                  <a:srgbClr val="958D85"/>
                </a:solidFill>
              </a:rPr>
              <a:t>Familiarisering  menyer på forside</a:t>
            </a: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err="1" smtClean="0">
                <a:solidFill>
                  <a:srgbClr val="958D85"/>
                </a:solidFill>
              </a:rPr>
              <a:t>Log-in</a:t>
            </a:r>
            <a:endParaRPr lang="nb-NO" sz="1600" dirty="0" smtClean="0">
              <a:solidFill>
                <a:srgbClr val="958D85"/>
              </a:solidFill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err="1" smtClean="0"/>
              <a:t>Manage</a:t>
            </a:r>
            <a:r>
              <a:rPr lang="nb-NO" sz="1600" dirty="0" smtClean="0"/>
              <a:t> My Club</a:t>
            </a:r>
          </a:p>
          <a:p>
            <a:pPr marL="795338" lvl="2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Verifiser </a:t>
            </a:r>
            <a:r>
              <a:rPr lang="nb-NO" sz="1600" smtClean="0"/>
              <a:t>klubbens medlemsliste</a:t>
            </a:r>
            <a:endParaRPr lang="nb-NO" sz="160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err="1" smtClean="0"/>
              <a:t>Rotary</a:t>
            </a:r>
            <a:r>
              <a:rPr lang="nb-NO" sz="1600" dirty="0" smtClean="0"/>
              <a:t> </a:t>
            </a:r>
            <a:r>
              <a:rPr lang="nb-NO" sz="1600" dirty="0" smtClean="0"/>
              <a:t>Club Central</a:t>
            </a:r>
          </a:p>
          <a:p>
            <a:pPr marL="795338" lvl="2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Goal Center</a:t>
            </a:r>
          </a:p>
          <a:p>
            <a:pPr marL="795338" lvl="2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Service </a:t>
            </a:r>
            <a:r>
              <a:rPr lang="nb-NO" sz="1600" dirty="0" err="1" smtClean="0"/>
              <a:t>Activities</a:t>
            </a: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Paul Harris </a:t>
            </a:r>
            <a:r>
              <a:rPr lang="nb-NO" sz="1600" dirty="0" err="1" smtClean="0"/>
              <a:t>Fellow</a:t>
            </a:r>
            <a:endParaRPr lang="nb-NO" sz="1600" dirty="0" smtClean="0"/>
          </a:p>
          <a:p>
            <a:pPr marL="795338" lvl="2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Klubbens poengsaldo</a:t>
            </a:r>
          </a:p>
          <a:p>
            <a:pPr marL="795338" lvl="2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r>
              <a:rPr lang="nb-NO" sz="1600" dirty="0" smtClean="0"/>
              <a:t>Tidligere tildelinger</a:t>
            </a:r>
          </a:p>
          <a:p>
            <a:pPr marL="87313" lvl="1" indent="28575">
              <a:spcBef>
                <a:spcPct val="20000"/>
              </a:spcBef>
              <a:buClr>
                <a:srgbClr val="01B4E7"/>
              </a:buClr>
              <a:buSzPct val="120000"/>
            </a:pPr>
            <a:r>
              <a:rPr lang="nb-NO" sz="1600" dirty="0" smtClean="0"/>
              <a:t/>
            </a:r>
            <a:br>
              <a:rPr lang="nb-NO" sz="1600" dirty="0" smtClean="0"/>
            </a:br>
            <a:endParaRPr lang="nb-NO" sz="1600" dirty="0" smtClean="0">
              <a:hlinkClick r:id="rId4"/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>
              <a:hlinkClick r:id="rId4"/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>
              <a:hlinkClick r:id="rId4"/>
            </a:endParaRPr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</a:pPr>
            <a:endParaRPr lang="nb-NO" sz="1600" dirty="0" smtClean="0"/>
          </a:p>
          <a:p>
            <a:pPr marL="338138" lvl="1" indent="-222250">
              <a:spcBef>
                <a:spcPct val="20000"/>
              </a:spcBef>
              <a:buClr>
                <a:srgbClr val="01B4E7"/>
              </a:buClr>
              <a:buSzPct val="120000"/>
              <a:buFont typeface="Wingdings" pitchFamily="2" charset="2"/>
              <a:buChar char="§"/>
            </a:pPr>
            <a:endParaRPr lang="nb-NO" sz="1600" dirty="0" smtClean="0">
              <a:hlinkClick r:id="rId4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Takk for oppmerksomheten</a:t>
            </a:r>
            <a:endParaRPr lang="nb-NO" dirty="0"/>
          </a:p>
        </p:txBody>
      </p:sp>
      <p:sp>
        <p:nvSpPr>
          <p:cNvPr id="26627" name="Undertittel 2"/>
          <p:cNvSpPr>
            <a:spLocks noGrp="1"/>
          </p:cNvSpPr>
          <p:nvPr>
            <p:ph type="subTitle" idx="1"/>
          </p:nvPr>
        </p:nvSpPr>
        <p:spPr bwMode="auto">
          <a:xfrm>
            <a:off x="533400" y="4611688"/>
            <a:ext cx="6400800" cy="95091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nb-NO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34464</TotalTime>
  <Words>109</Words>
  <Application>Microsoft Office PowerPoint</Application>
  <PresentationFormat>Skjermfremvisning (4:3)</PresentationFormat>
  <Paragraphs>64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Communications_white</vt:lpstr>
      <vt:lpstr>Custom Design</vt:lpstr>
      <vt:lpstr>2_Custom Design</vt:lpstr>
      <vt:lpstr>1_Custom Design</vt:lpstr>
      <vt:lpstr>1_Communications_white</vt:lpstr>
      <vt:lpstr>Styreseminar 2019 - Øvelser</vt:lpstr>
      <vt:lpstr>Øvelser</vt:lpstr>
      <vt:lpstr>Øvelser</vt:lpstr>
      <vt:lpstr>Øvelser</vt:lpstr>
      <vt:lpstr>Takk for oppmerksomheten</vt:lpstr>
    </vt:vector>
  </TitlesOfParts>
  <Company>Rotary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Ludvig Kåre Øyen</cp:lastModifiedBy>
  <cp:revision>1027</cp:revision>
  <cp:lastPrinted>2013-04-11T19:55:04Z</cp:lastPrinted>
  <dcterms:created xsi:type="dcterms:W3CDTF">2010-04-16T20:11:30Z</dcterms:created>
  <dcterms:modified xsi:type="dcterms:W3CDTF">2019-04-23T20:05:45Z</dcterms:modified>
</cp:coreProperties>
</file>