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4"/>
  </p:notesMasterIdLst>
  <p:sldIdLst>
    <p:sldId id="259" r:id="rId2"/>
    <p:sldId id="362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364" r:id="rId13"/>
  </p:sldIdLst>
  <p:sldSz cx="12192000" cy="6858000"/>
  <p:notesSz cx="68119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3487F-D400-4B1C-A08C-FF97AF52C9D8}">
  <a:tblStyle styleId="{1453487F-D400-4B1C-A08C-FF97AF52C9D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851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8536" y="0"/>
            <a:ext cx="2951851" cy="498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51851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3c8ceab74a_0_24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23c8ceab74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0189C571-DE5C-25B0-D120-509EDC81F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F72DB248-52BB-EF72-8F43-6FECBB34E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EBAB2A19-6A82-626D-6D62-826160DCB2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1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7C496586-A5D0-A0EE-7153-41D9BCE62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953A6BAF-BA40-BE07-0AB8-6E8D40D247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43E0D9DE-975C-5B80-EF5A-02258C1532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7836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c8ceab74a_0_186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3c8ceab74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784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3c8ceab74a_0_186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3c8ceab74a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3c8ceab74a_0_202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g23c8ceab74a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/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5E24DE13-DFDC-767B-635F-AEA10D9D3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69EF928D-C093-C78C-D505-D5A67B33FF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0BBEB27F-2922-9E65-D34E-89F23B83D1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30321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4C892BD2-EFF1-C275-ECD1-F69EAB7C0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65F60E0C-A4FC-8E9E-EF47-E73B651C76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07766022-4DD8-0A46-EB5F-C9A115C3A3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919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538A8B38-C2E2-08C2-D35E-5B318ED8F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6BE4A111-DDCB-97C8-46E1-9914494119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3A45EE49-900F-A921-5B77-FA5D2A321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378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>
          <a:extLst>
            <a:ext uri="{FF2B5EF4-FFF2-40B4-BE49-F238E27FC236}">
              <a16:creationId xmlns:a16="http://schemas.microsoft.com/office/drawing/2014/main" id="{5DE3D387-0630-9C82-5A98-B7ADBB6E5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c8ceab74a_0_370:notes">
            <a:extLst>
              <a:ext uri="{FF2B5EF4-FFF2-40B4-BE49-F238E27FC236}">
                <a16:creationId xmlns:a16="http://schemas.microsoft.com/office/drawing/2014/main" id="{31CE5753-5953-473C-FDC9-6DBFAA6BBE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1195" y="4784828"/>
            <a:ext cx="5449500" cy="391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0" name="Google Shape;190;g23c8ceab74a_0_370:notes">
            <a:extLst>
              <a:ext uri="{FF2B5EF4-FFF2-40B4-BE49-F238E27FC236}">
                <a16:creationId xmlns:a16="http://schemas.microsoft.com/office/drawing/2014/main" id="{3C6998BB-9AC2-F282-A618-BB6A9F7211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9306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rot="10800000" flipH="1">
            <a:off x="0" y="142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380999" y="2436811"/>
            <a:ext cx="115062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subTitle" idx="2"/>
          </p:nvPr>
        </p:nvSpPr>
        <p:spPr>
          <a:xfrm>
            <a:off x="380999" y="1796132"/>
            <a:ext cx="115062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 sz="2400" b="1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/>
          <p:nvPr/>
        </p:nvSpPr>
        <p:spPr>
          <a:xfrm rot="10800000" flipH="1">
            <a:off x="0" y="142"/>
            <a:ext cx="12192000" cy="15399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380999" y="2142067"/>
            <a:ext cx="11506200" cy="4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  <a:defRPr sz="2400">
                <a:solidFill>
                  <a:srgbClr val="33333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  <a:defRPr sz="2000">
                <a:solidFill>
                  <a:srgbClr val="333333"/>
                </a:solidFill>
              </a:defRPr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800"/>
              <a:buChar char="•"/>
              <a:defRPr sz="1800">
                <a:solidFill>
                  <a:srgbClr val="333333"/>
                </a:solidFill>
              </a:defRPr>
            </a:lvl3pPr>
            <a:lvl4pPr marL="182880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4pPr>
            <a:lvl5pPr marL="228600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1600"/>
              <a:buChar char="•"/>
              <a:defRPr sz="1600">
                <a:solidFill>
                  <a:srgbClr val="33333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/>
              <a:t>Idebank #1 av 2</a:t>
            </a:r>
            <a:endParaRPr b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1</a:t>
            </a:fld>
            <a:endParaRPr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D92814A3-1402-B802-C42A-BEAA4458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5159" y="0"/>
            <a:ext cx="13107544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DCAC7467-ADB9-0289-2FB7-361196E8F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ED6C629E-ABC1-7232-654C-C72798E232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2DABA66-DF6B-B96E-02A3-697A1A2A3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9124" y="1"/>
            <a:ext cx="130869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1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13BED2A5-FB1C-6A53-BBFC-C50659228A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4AAC8D57-AB7C-8CA1-350E-AAFBC2A026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7F1F728-B4A0-3602-F026-682815ECA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8407" y="0"/>
            <a:ext cx="130869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9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3A43A3-3B41-1A40-39BC-A4EAC5B3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 lunsj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19B4B5-9120-5228-E6CC-5B26F2FAB9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4400" dirty="0"/>
              <a:t>Koordinert opplæring om medlemsrekruttering</a:t>
            </a:r>
          </a:p>
        </p:txBody>
      </p:sp>
    </p:spTree>
    <p:extLst>
      <p:ext uri="{BB962C8B-B14F-4D97-AF65-F5344CB8AC3E}">
        <p14:creationId xmlns:p14="http://schemas.microsoft.com/office/powerpoint/2010/main" val="131998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b-NO" dirty="0"/>
              <a:t>MEDLEMSKAPSKOMITEEN D2305</a:t>
            </a:r>
            <a:endParaRPr b="0" dirty="0"/>
          </a:p>
        </p:txBody>
      </p:sp>
      <p:pic>
        <p:nvPicPr>
          <p:cNvPr id="3" name="Plassholder for innhold 5" descr="Et bilde som inneholder mann, person, gammel, eldre&#10;&#10;Automatisk generert beskrivelse">
            <a:extLst>
              <a:ext uri="{FF2B5EF4-FFF2-40B4-BE49-F238E27FC236}">
                <a16:creationId xmlns:a16="http://schemas.microsoft.com/office/drawing/2014/main" id="{4DB67A58-C754-0451-CDE7-6EC5FB652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8" y="1766102"/>
            <a:ext cx="1823813" cy="2737102"/>
          </a:xfrm>
          <a:prstGeom prst="rect">
            <a:avLst/>
          </a:prstGeom>
        </p:spPr>
      </p:pic>
      <p:pic>
        <p:nvPicPr>
          <p:cNvPr id="4" name="Bilde 3" descr="Et bilde som inneholder person, kvinne, klær, smilende&#10;&#10;Automatisk generert beskrivelse">
            <a:extLst>
              <a:ext uri="{FF2B5EF4-FFF2-40B4-BE49-F238E27FC236}">
                <a16:creationId xmlns:a16="http://schemas.microsoft.com/office/drawing/2014/main" id="{1F0698B2-B23D-15AA-E43E-BE489BC96F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179" y="1685360"/>
            <a:ext cx="2237628" cy="2798857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977BA7F5-500F-C5EF-2180-8D91CC2A6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38" y="1845559"/>
            <a:ext cx="2734090" cy="27340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545A19E-F250-E4AC-80F7-DDFA6D891CB4}"/>
              </a:ext>
            </a:extLst>
          </p:cNvPr>
          <p:cNvSpPr txBox="1"/>
          <p:nvPr/>
        </p:nvSpPr>
        <p:spPr>
          <a:xfrm>
            <a:off x="6662994" y="4861956"/>
            <a:ext cx="2589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Hedmark Vest, Syd og Øst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F69E6EF2-CBD8-8E97-9689-B0D2569CD5C4}"/>
              </a:ext>
            </a:extLst>
          </p:cNvPr>
          <p:cNvSpPr txBox="1"/>
          <p:nvPr/>
        </p:nvSpPr>
        <p:spPr>
          <a:xfrm>
            <a:off x="395924" y="4579649"/>
            <a:ext cx="2963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Hege Karete Hamre- Volda RK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Søre Sunnmøre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2F385E6-C282-5817-B453-0F2FED351AFA}"/>
              </a:ext>
            </a:extLst>
          </p:cNvPr>
          <p:cNvSpPr txBox="1"/>
          <p:nvPr/>
        </p:nvSpPr>
        <p:spPr>
          <a:xfrm>
            <a:off x="4914742" y="4494607"/>
            <a:ext cx="278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Laila Hurlen – Spjelkavik RK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Nordre Sunnmøre, Romsdal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76B5AB7-80B3-2D15-8EBF-F56296DED782}"/>
              </a:ext>
            </a:extLst>
          </p:cNvPr>
          <p:cNvSpPr txBox="1"/>
          <p:nvPr/>
        </p:nvSpPr>
        <p:spPr>
          <a:xfrm>
            <a:off x="8505309" y="4515387"/>
            <a:ext cx="272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Ivar Fjærtoft - Hadeland RK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Oppland Øst og Vest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73FBBD0-6EE0-8F90-6F1F-B6166C81B670}"/>
              </a:ext>
            </a:extLst>
          </p:cNvPr>
          <p:cNvSpPr txBox="1"/>
          <p:nvPr/>
        </p:nvSpPr>
        <p:spPr>
          <a:xfrm>
            <a:off x="8581388" y="5551700"/>
            <a:ext cx="25708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ivar.fjaertoft@hadeland-energi.net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A7E6591-39A1-1514-BB4D-3BFB3B0FF12F}"/>
              </a:ext>
            </a:extLst>
          </p:cNvPr>
          <p:cNvSpPr txBox="1"/>
          <p:nvPr/>
        </p:nvSpPr>
        <p:spPr>
          <a:xfrm>
            <a:off x="5257800" y="552906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laila.hurlen@hotmail.com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3AE25820-12E0-F73A-EEBF-4B97C7F400A3}"/>
              </a:ext>
            </a:extLst>
          </p:cNvPr>
          <p:cNvSpPr txBox="1"/>
          <p:nvPr/>
        </p:nvSpPr>
        <p:spPr>
          <a:xfrm>
            <a:off x="395924" y="5475609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hkhamre69@gmail.com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3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b-NO" dirty="0"/>
              <a:t>MEDLEMSKAPSKOMITEEN 2024-25</a:t>
            </a:r>
            <a:endParaRPr b="0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BC4E81E-5478-2B21-BE23-87656E0999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Undertittel 6">
            <a:extLst>
              <a:ext uri="{FF2B5EF4-FFF2-40B4-BE49-F238E27FC236}">
                <a16:creationId xmlns:a16="http://schemas.microsoft.com/office/drawing/2014/main" id="{485FF57A-25D6-A6C2-C359-17FC0B02C46F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50B9F2B2-7091-8D86-1FEC-091EA5B64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9901"/>
            <a:ext cx="12192000" cy="561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>
            <a:extLst>
              <a:ext uri="{FF2B5EF4-FFF2-40B4-BE49-F238E27FC236}">
                <a16:creationId xmlns:a16="http://schemas.microsoft.com/office/drawing/2014/main" id="{73745E45-39F8-F7E7-D3D2-74AA282A8720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720156A3-3337-F2B8-2189-DC735755A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154CFD3-F53E-CC38-2E95-D3E3B8A10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7034" y="0"/>
            <a:ext cx="130766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 dirty="0"/>
              <a:t>Medlem</a:t>
            </a:r>
            <a:r>
              <a:rPr lang="nb-NO" dirty="0"/>
              <a:t>skaps</a:t>
            </a:r>
            <a:r>
              <a:rPr lang="no-NO" dirty="0"/>
              <a:t>komiteen i Distrikt 2305 </a:t>
            </a:r>
            <a:br>
              <a:rPr lang="no-NO" dirty="0"/>
            </a:br>
            <a:r>
              <a:rPr lang="no-NO" dirty="0"/>
              <a:t>- kontakt oss gjerne!</a:t>
            </a:r>
            <a:endParaRPr dirty="0"/>
          </a:p>
        </p:txBody>
      </p:sp>
      <p:sp>
        <p:nvSpPr>
          <p:cNvPr id="193" name="Google Shape;193;p23"/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5</a:t>
            </a:fld>
            <a:endParaRPr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1700214-0A2A-AC8E-FAB4-027D4D705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275" y="-1"/>
            <a:ext cx="130869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731282C2-FDFF-AD8B-2D40-435B47BC4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A2BC07A8-E59F-3D10-B369-132A0ADC5E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 dirty="0"/>
              <a:t>Medlem</a:t>
            </a:r>
            <a:r>
              <a:rPr lang="nb-NO" dirty="0"/>
              <a:t>skaps</a:t>
            </a:r>
            <a:r>
              <a:rPr lang="no-NO" dirty="0"/>
              <a:t>komiteen i Distrikt 2305 </a:t>
            </a:r>
            <a:br>
              <a:rPr lang="no-NO" dirty="0"/>
            </a:br>
            <a:r>
              <a:rPr lang="no-NO" dirty="0"/>
              <a:t>- kontakt oss gjerne!</a:t>
            </a:r>
            <a:endParaRPr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8AE339C-7C97-A7C2-8527-E02A7638C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783" y="0"/>
            <a:ext cx="130972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8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8AEEAA6C-2325-CB85-B39B-EE7BF0DED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51E0AECE-621B-49AD-E31F-C62C21EC9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no-NO" dirty="0"/>
              <a:t>Medlem</a:t>
            </a:r>
            <a:r>
              <a:rPr lang="nb-NO" dirty="0"/>
              <a:t>skaps</a:t>
            </a:r>
            <a:r>
              <a:rPr lang="no-NO" dirty="0"/>
              <a:t>komiteen i Distrikt 2305 </a:t>
            </a:r>
            <a:br>
              <a:rPr lang="no-NO" dirty="0"/>
            </a:br>
            <a:r>
              <a:rPr lang="no-NO" dirty="0"/>
              <a:t>- kontakt oss gjerne!</a:t>
            </a:r>
            <a:endParaRPr dirty="0"/>
          </a:p>
        </p:txBody>
      </p:sp>
      <p:sp>
        <p:nvSpPr>
          <p:cNvPr id="193" name="Google Shape;193;p23">
            <a:extLst>
              <a:ext uri="{FF2B5EF4-FFF2-40B4-BE49-F238E27FC236}">
                <a16:creationId xmlns:a16="http://schemas.microsoft.com/office/drawing/2014/main" id="{174AF97F-6362-6F67-6728-685201FF66C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50133" y="115570"/>
            <a:ext cx="42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7</a:t>
            </a:fld>
            <a:endParaRPr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D3D0A10-040B-019E-25A4-4B92DE757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30766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2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FD66ACF9-C8F6-42D1-313D-22EB17021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8C2304E5-B3E7-77FD-D4A1-EF2446658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EB69AEB-28F5-1128-A691-3F491BB16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166" y="0"/>
            <a:ext cx="13086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07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>
          <a:extLst>
            <a:ext uri="{FF2B5EF4-FFF2-40B4-BE49-F238E27FC236}">
              <a16:creationId xmlns:a16="http://schemas.microsoft.com/office/drawing/2014/main" id="{2F94FD9D-D1B3-496A-9683-577FCA4F2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>
            <a:extLst>
              <a:ext uri="{FF2B5EF4-FFF2-40B4-BE49-F238E27FC236}">
                <a16:creationId xmlns:a16="http://schemas.microsoft.com/office/drawing/2014/main" id="{0704C115-0E78-DE97-969B-C08C75047E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1"/>
            <a:ext cx="11506200" cy="15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endParaRPr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DBB910-3990-56B7-1809-CC90E2424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9563" y="-1"/>
            <a:ext cx="13399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3007212-81e7-4b72-a712-e7136c37fbda}" enabled="1" method="Privileged" siteId="{42b2b7ad-b49c-45d2-9747-d224450a2f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108</Words>
  <Application>Microsoft Office PowerPoint</Application>
  <PresentationFormat>Widescreen</PresentationFormat>
  <Paragraphs>18</Paragraphs>
  <Slides>12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Idebank #1 av 2</vt:lpstr>
      <vt:lpstr>MEDLEMSKAPSKOMITEEN D2305</vt:lpstr>
      <vt:lpstr>MEDLEMSKAPSKOMITEEN 2024-25</vt:lpstr>
      <vt:lpstr>PowerPoint-presentasjon</vt:lpstr>
      <vt:lpstr>Medlemskapskomiteen i Distrikt 2305  - kontakt oss gjerne!</vt:lpstr>
      <vt:lpstr>Medlemskapskomiteen i Distrikt 2305  - kontakt oss gjerne!</vt:lpstr>
      <vt:lpstr>Medlemskapskomiteen i Distrikt 2305  - kontakt oss gjerne!</vt:lpstr>
      <vt:lpstr>PowerPoint-presentasjon</vt:lpstr>
      <vt:lpstr>PowerPoint-presentasjon</vt:lpstr>
      <vt:lpstr>PowerPoint-presentasjon</vt:lpstr>
      <vt:lpstr>PowerPoint-presentasjon</vt:lpstr>
      <vt:lpstr>Etter lunsj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Olav Nysæter</dc:creator>
  <cp:lastModifiedBy>Laila Hurlen</cp:lastModifiedBy>
  <cp:revision>11</cp:revision>
  <dcterms:created xsi:type="dcterms:W3CDTF">2019-09-18T17:22:09Z</dcterms:created>
  <dcterms:modified xsi:type="dcterms:W3CDTF">2024-04-14T10:15:06Z</dcterms:modified>
</cp:coreProperties>
</file>