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0" r:id="rId5"/>
    <p:sldId id="274" r:id="rId6"/>
    <p:sldId id="266" r:id="rId7"/>
    <p:sldId id="261" r:id="rId8"/>
    <p:sldId id="267" r:id="rId9"/>
    <p:sldId id="269" r:id="rId10"/>
    <p:sldId id="268" r:id="rId11"/>
    <p:sldId id="270" r:id="rId12"/>
    <p:sldId id="271" r:id="rId13"/>
    <p:sldId id="272" r:id="rId14"/>
    <p:sldId id="273" r:id="rId15"/>
  </p:sldIdLst>
  <p:sldSz cx="9144000" cy="6858000" type="screen4x3"/>
  <p:notesSz cx="6881813" cy="100028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F61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1" autoAdjust="0"/>
  </p:normalViewPr>
  <p:slideViewPr>
    <p:cSldViewPr>
      <p:cViewPr>
        <p:scale>
          <a:sx n="82" d="100"/>
          <a:sy n="82" d="100"/>
        </p:scale>
        <p:origin x="-4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829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9501188"/>
            <a:ext cx="29829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3228ADB-2522-46DE-9D13-95D7C9A4F3A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50888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1388"/>
            <a:ext cx="5505450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1188"/>
            <a:ext cx="29829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9501188"/>
            <a:ext cx="29829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4C8C453-2CE1-416C-9F00-1390EFEEF93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83BBE-B2AC-4D79-A1EF-459A6487A8BB}" type="slidenum">
              <a:rPr lang="nb-NO" altLang="nb-NO" smtClean="0"/>
              <a:pPr/>
              <a:t>1</a:t>
            </a:fld>
            <a:endParaRPr lang="nb-NO" alt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nb-NO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C8C453-2CE1-416C-9F00-1390EFEEF934}" type="slidenum">
              <a:rPr lang="nb-NO" smtClean="0"/>
              <a:pPr>
                <a:defRPr/>
              </a:pPr>
              <a:t>10</a:t>
            </a:fld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C8C453-2CE1-416C-9F00-1390EFEEF934}" type="slidenum">
              <a:rPr lang="nb-NO" smtClean="0"/>
              <a:pPr>
                <a:defRPr/>
              </a:pPr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C8C453-2CE1-416C-9F00-1390EFEEF934}" type="slidenum">
              <a:rPr lang="nb-NO" smtClean="0"/>
              <a:pPr>
                <a:defRPr/>
              </a:pPr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C8C453-2CE1-416C-9F00-1390EFEEF934}" type="slidenum">
              <a:rPr lang="nb-NO" smtClean="0"/>
              <a:pPr>
                <a:defRPr/>
              </a:pPr>
              <a:t>13</a:t>
            </a:fld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C8C453-2CE1-416C-9F00-1390EFEEF934}" type="slidenum">
              <a:rPr lang="nb-NO" smtClean="0"/>
              <a:pPr>
                <a:defRPr/>
              </a:pPr>
              <a:t>14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97313" y="9501188"/>
            <a:ext cx="29829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78" tIns="48239" rIns="96478" bIns="48239" anchor="b"/>
          <a:lstStyle/>
          <a:p>
            <a:pPr algn="r"/>
            <a:fld id="{D12A0E32-F265-491A-96AA-92B0777520A0}" type="slidenum">
              <a:rPr lang="nb-NO" altLang="nb-NO" sz="1200">
                <a:latin typeface="Arial" charset="0"/>
              </a:rPr>
              <a:pPr algn="r"/>
              <a:t>3</a:t>
            </a:fld>
            <a:endParaRPr lang="nb-NO" altLang="nb-NO" sz="120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nb-N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97313" y="9501188"/>
            <a:ext cx="29829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78" tIns="48239" rIns="96478" bIns="48239" anchor="b"/>
          <a:lstStyle/>
          <a:p>
            <a:pPr algn="r"/>
            <a:fld id="{82254F46-5188-4C5D-97E4-69BDBA16CECB}" type="slidenum">
              <a:rPr lang="nb-NO" altLang="nb-NO" sz="1200">
                <a:latin typeface="Arial" charset="0"/>
              </a:rPr>
              <a:pPr algn="r"/>
              <a:t>4</a:t>
            </a:fld>
            <a:endParaRPr lang="nb-NO" altLang="nb-NO" sz="120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nb-N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C8C453-2CE1-416C-9F00-1390EFEEF934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C8C453-2CE1-416C-9F00-1390EFEEF934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altLang="nb-NO" smtClean="0"/>
          </a:p>
          <a:p>
            <a:endParaRPr lang="nb-NO" altLang="nb-NO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C20472-8DB5-4BDD-8DB5-29D739C9D9D5}" type="slidenum">
              <a:rPr lang="nb-NO" altLang="nb-NO" smtClean="0"/>
              <a:pPr/>
              <a:t>7</a:t>
            </a:fld>
            <a:endParaRPr lang="nb-NO" altLang="nb-N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C8C453-2CE1-416C-9F00-1390EFEEF934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C8C453-2CE1-416C-9F00-1390EFEEF934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80 w 5184"/>
                  <a:gd name="T3" fmla="*/ 3159 h 3159"/>
                  <a:gd name="T4" fmla="*/ 528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8 w 556"/>
                  <a:gd name="T5" fmla="*/ 3159 h 3159"/>
                  <a:gd name="T6" fmla="*/ 56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80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7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7 w 251"/>
                <a:gd name="T7" fmla="*/ 12 h 12"/>
                <a:gd name="T8" fmla="*/ 257 w 251"/>
                <a:gd name="T9" fmla="*/ 0 h 12"/>
                <a:gd name="T10" fmla="*/ 257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879 w 251"/>
                <a:gd name="T5" fmla="*/ 12 h 12"/>
                <a:gd name="T6" fmla="*/ 1879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1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14 w 4724"/>
                  <a:gd name="T7" fmla="*/ 12 h 12"/>
                  <a:gd name="T8" fmla="*/ 4814 w 4724"/>
                  <a:gd name="T9" fmla="*/ 0 h 12"/>
                  <a:gd name="T10" fmla="*/ 481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800"/>
              </a:p>
            </p:txBody>
          </p:sp>
        </p:grpSp>
      </p:grpSp>
      <p:pic>
        <p:nvPicPr>
          <p:cNvPr id="18" name="Picture 21" descr="riemblem_color_sma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333375"/>
            <a:ext cx="1258888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9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1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92AFD-0BCB-430D-B3CD-612FD193348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AEF3A-A0DB-4E1C-809A-36FAFB44129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E46-5895-4927-BFDB-09D273DD7F2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D0934-057A-4BA2-B376-9BA97FE7F4F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77FBB-9AF8-4F54-B9EA-2A02F08153B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1713F-7624-4DE1-BFA1-CDDCB2E0ACE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1F775-8BDF-4F50-94F6-C1CCF68DB0A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50EB5-D70A-4C13-8B6F-4F943C08756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2D0CD-4345-4C65-A03F-6A9C0DD8152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03E83-AA6C-459C-8F2A-F464B0C9DEC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F07F6-55A9-4899-845E-16125000C65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C9A81-2C6A-4E05-B0C0-4F8E5C4A1B3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80 w 5184"/>
                <a:gd name="T3" fmla="*/ 3159 h 3159"/>
                <a:gd name="T4" fmla="*/ 528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3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8 w 556"/>
                <a:gd name="T5" fmla="*/ 3159 h 3159"/>
                <a:gd name="T6" fmla="*/ 56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103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3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3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1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14 w 4724"/>
                  <a:gd name="T7" fmla="*/ 12 h 12"/>
                  <a:gd name="T8" fmla="*/ 4814 w 4724"/>
                  <a:gd name="T9" fmla="*/ 0 h 12"/>
                  <a:gd name="T10" fmla="*/ 481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3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4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800"/>
              </a:p>
            </p:txBody>
          </p:sp>
          <p:sp>
            <p:nvSpPr>
              <p:cNvPr id="104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879 w 251"/>
                  <a:gd name="T5" fmla="*/ 12 h 12"/>
                  <a:gd name="T6" fmla="*/ 1879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4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7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7 w 251"/>
                  <a:gd name="T7" fmla="*/ 12 h 12"/>
                  <a:gd name="T8" fmla="*/ 257 w 251"/>
                  <a:gd name="T9" fmla="*/ 0 h 12"/>
                  <a:gd name="T10" fmla="*/ 257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800"/>
              </a:p>
            </p:txBody>
          </p:sp>
        </p:grpSp>
      </p:grpSp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652938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67B5C07-171A-440F-9025-43201EDC1A9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032" name="Picture 20" descr="riemblem_color_small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7625" y="333375"/>
            <a:ext cx="1258888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https://www.rotary.org/sites/default/files/styles/rotary_responsive_280/public/T1415_EN.jpg?itok=7riyjpvQ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71550" y="2781300"/>
            <a:ext cx="7086600" cy="2303463"/>
          </a:xfrm>
        </p:spPr>
        <p:txBody>
          <a:bodyPr/>
          <a:lstStyle/>
          <a:p>
            <a:pPr algn="ctr" eaLnBrk="1" hangingPunct="1">
              <a:defRPr/>
            </a:pPr>
            <a:r>
              <a:rPr lang="nb-NO" altLang="nb-NO" sz="2400" dirty="0" smtClean="0"/>
              <a:t/>
            </a:r>
            <a:br>
              <a:rPr lang="nb-NO" altLang="nb-NO" sz="2400" dirty="0" smtClean="0"/>
            </a:br>
            <a:r>
              <a:rPr lang="nb-NO" altLang="nb-NO" sz="2400" dirty="0" smtClean="0"/>
              <a:t>KLUBB- OG MEDLEMSUTVIKLING</a:t>
            </a:r>
            <a:br>
              <a:rPr lang="nb-NO" altLang="nb-NO" sz="2400" dirty="0" smtClean="0"/>
            </a:br>
            <a:r>
              <a:rPr lang="nb-NO" altLang="nb-NO" sz="3200" dirty="0" smtClean="0"/>
              <a:t/>
            </a:r>
            <a:br>
              <a:rPr lang="nb-NO" altLang="nb-NO" sz="3200" dirty="0" smtClean="0"/>
            </a:br>
            <a:r>
              <a:rPr lang="nb-NO" altLang="nb-NO" sz="3200" dirty="0" smtClean="0"/>
              <a:t/>
            </a:r>
            <a:br>
              <a:rPr lang="nb-NO" altLang="nb-NO" sz="3200" dirty="0" smtClean="0"/>
            </a:br>
            <a:r>
              <a:rPr lang="nb-NO" altLang="nb-NO" sz="3200" dirty="0" smtClean="0"/>
              <a:t/>
            </a:r>
            <a:br>
              <a:rPr lang="nb-NO" altLang="nb-NO" sz="3200" dirty="0" smtClean="0"/>
            </a:br>
            <a:r>
              <a:rPr lang="nb-NO" altLang="nb-NO" sz="2400" dirty="0" smtClean="0"/>
              <a:t>   </a:t>
            </a:r>
            <a:br>
              <a:rPr lang="nb-NO" altLang="nb-NO" sz="2400" dirty="0" smtClean="0"/>
            </a:br>
            <a:endParaRPr lang="nb-NO" altLang="nb-NO" sz="2400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63938" y="4500409"/>
            <a:ext cx="21178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altLang="nb-NO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Per-Arne Davidson</a:t>
            </a:r>
            <a:endParaRPr lang="nb-NO" altLang="nb-NO" sz="1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nb-NO" altLang="nb-NO" sz="1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76" name="Picture 4" descr="C:\Users\Obben\Dropbox\Rotary\Logo 2014-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0"/>
            <a:ext cx="129698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Hvorfor har vi en komité som driver med dette ?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Støtte Guvernøren i distriktets utvikling.</a:t>
            </a:r>
          </a:p>
          <a:p>
            <a:pPr lvl="2"/>
            <a:r>
              <a:rPr lang="nb-NO" sz="2000" dirty="0" smtClean="0"/>
              <a:t>Medlemsutvikling</a:t>
            </a:r>
          </a:p>
          <a:p>
            <a:pPr lvl="2"/>
            <a:r>
              <a:rPr lang="nb-NO" sz="2000" dirty="0" smtClean="0"/>
              <a:t>Klubb utvikling.</a:t>
            </a:r>
          </a:p>
          <a:p>
            <a:r>
              <a:rPr lang="nb-NO" sz="2800" dirty="0" smtClean="0"/>
              <a:t>Sette medlemsutvikling på agendaen.</a:t>
            </a:r>
          </a:p>
          <a:p>
            <a:r>
              <a:rPr lang="nb-NO" sz="2800" dirty="0" smtClean="0"/>
              <a:t>Støtte klubbene og Assisterende Guvernører i arbeidet med medlemsutvikling.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Forventninger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Dette er begynnelsen på samarbeidet 2014-2015.</a:t>
            </a:r>
          </a:p>
          <a:p>
            <a:pPr lvl="1"/>
            <a:r>
              <a:rPr lang="nb-NO" sz="2000" b="1" dirty="0" smtClean="0"/>
              <a:t>Dette er våres forventingen til dere som sitter her.</a:t>
            </a:r>
          </a:p>
          <a:p>
            <a:pPr lvl="2"/>
            <a:r>
              <a:rPr lang="nb-NO" sz="2000" dirty="0" smtClean="0"/>
              <a:t>Medlemsrekruttering er prioritert i klubbene.</a:t>
            </a:r>
          </a:p>
          <a:p>
            <a:pPr lvl="2"/>
            <a:r>
              <a:rPr lang="nb-NO" sz="2000" dirty="0" smtClean="0"/>
              <a:t>Blir invitert til presidentforum.</a:t>
            </a:r>
          </a:p>
          <a:p>
            <a:pPr lvl="2"/>
            <a:r>
              <a:rPr lang="nb-NO" sz="2000" dirty="0" smtClean="0"/>
              <a:t>Klubber som syns at de trenger innspil tar kontakt og invitere oss.</a:t>
            </a:r>
          </a:p>
          <a:p>
            <a:pPr lvl="2"/>
            <a:r>
              <a:rPr lang="nb-NO" sz="2000" dirty="0" smtClean="0"/>
              <a:t>At vi i samarbeid snur trenden.</a:t>
            </a:r>
          </a:p>
          <a:p>
            <a:pPr lvl="1"/>
            <a:r>
              <a:rPr lang="nb-NO" sz="2400" b="1" dirty="0" smtClean="0"/>
              <a:t>Hva er deres forventinger til oss?</a:t>
            </a:r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Statistikk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Ops</a:t>
            </a:r>
            <a:r>
              <a:rPr lang="nb-NO" dirty="0" smtClean="0"/>
              <a:t> !!!! Det lovte jeg at jeg ikke skulle prate om……..</a:t>
            </a:r>
          </a:p>
          <a:p>
            <a:r>
              <a:rPr lang="nb-NO" dirty="0" smtClean="0"/>
              <a:t>Ta det med ro, vill bare si at det betyr ikke at vi ikke følger med på hva som skjer, vi i komiteen kommer å følge med.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Takk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Då håper jeg at dette sammen med presentasjonen på </a:t>
            </a:r>
            <a:r>
              <a:rPr lang="nb-NO" dirty="0" err="1" smtClean="0"/>
              <a:t>prePets</a:t>
            </a:r>
            <a:r>
              <a:rPr lang="nb-NO" dirty="0" smtClean="0"/>
              <a:t> har bidratt til inspirere til en positiv medlemsutvikling og at vi dermed kan sammen bidra til at…………….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7584" y="260648"/>
            <a:ext cx="6529388" cy="1431925"/>
          </a:xfrm>
        </p:spPr>
        <p:txBody>
          <a:bodyPr/>
          <a:lstStyle/>
          <a:p>
            <a:r>
              <a:rPr lang="nb-NO" dirty="0" smtClean="0"/>
              <a:t>Takk</a:t>
            </a:r>
            <a:endParaRPr lang="nb-NO" dirty="0"/>
          </a:p>
        </p:txBody>
      </p:sp>
      <p:pic>
        <p:nvPicPr>
          <p:cNvPr id="4" name="Picture 4" descr="C:\Users\Obben\Dropbox\Rotary\Logo 2014-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916832"/>
            <a:ext cx="3312368" cy="44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288088" cy="1322388"/>
          </a:xfrm>
          <a:noFill/>
        </p:spPr>
        <p:txBody>
          <a:bodyPr/>
          <a:lstStyle/>
          <a:p>
            <a:r>
              <a:rPr lang="nb-NO" altLang="nb-NO" dirty="0" smtClean="0">
                <a:effectLst/>
              </a:rPr>
              <a:t>Behovet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sz="3600" dirty="0" smtClean="0"/>
              <a:t>En viktig del av Rotary er å lære nye mennesker og yrke å kjenne. </a:t>
            </a:r>
          </a:p>
          <a:p>
            <a:pPr>
              <a:lnSpc>
                <a:spcPct val="90000"/>
              </a:lnSpc>
            </a:pPr>
            <a:r>
              <a:rPr lang="nb-NO" sz="3600" dirty="0" smtClean="0"/>
              <a:t>Viss vi ikke rekrutterer nye medlemmer kommer vi ikke til å lære nye mennesker å kjenne. </a:t>
            </a:r>
          </a:p>
          <a:p>
            <a:pPr>
              <a:lnSpc>
                <a:spcPct val="90000"/>
              </a:lnSpc>
            </a:pPr>
            <a:r>
              <a:rPr lang="nb-NO" sz="2400" dirty="0" smtClean="0"/>
              <a:t>Statistikk er ikke grunnen til at vi skal rekrutter det er et tal på hvordan vi har lykkes.</a:t>
            </a:r>
          </a:p>
          <a:p>
            <a:pPr>
              <a:lnSpc>
                <a:spcPct val="90000"/>
              </a:lnSpc>
            </a:pPr>
            <a:endParaRPr lang="nb-NO" altLang="nb-NO" sz="2200" b="1" dirty="0" smtClean="0">
              <a:effectLst/>
              <a:latin typeface="Arial" charset="0"/>
            </a:endParaRPr>
          </a:p>
        </p:txBody>
      </p:sp>
      <p:pic>
        <p:nvPicPr>
          <p:cNvPr id="4100" name="Picture 4" descr="C:\Users\Obben\Dropbox\Rotary\Logo 2014-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381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C:\Users\Obben\Dropbox\Rotary\Logo 2014-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1293812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altLang="nb-NO" sz="3600" dirty="0" smtClean="0"/>
              <a:t>Hvordan</a:t>
            </a:r>
            <a:endParaRPr lang="nb-NO" altLang="nb-NO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543800" cy="4471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b-NO" altLang="nb-NO" sz="1400" dirty="0" smtClean="0"/>
              <a:t> </a:t>
            </a:r>
            <a:r>
              <a:rPr lang="nb-NO" altLang="nb-NO" sz="2400" b="1" dirty="0" smtClean="0"/>
              <a:t>Paul Harris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b-NO" altLang="nb-NO" sz="2400" b="1" i="1" dirty="0" smtClean="0"/>
              <a:t>” Sterke Rotaryklubber bidrar til et sterkt Rotary 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b-NO" altLang="nb-NO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b="1" dirty="0" smtClean="0"/>
              <a:t>Før å få aktive medlemmer må man rekruttere dem, aktive medlemmer rekrutterer nye medlemmer.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altLang="nb-NO" sz="2400" b="1" dirty="0" smtClean="0"/>
              <a:t>Tydelig om hva Rotary er.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nb-NO" altLang="nb-NO" sz="2000" b="1" dirty="0" smtClean="0"/>
              <a:t>Rotary er et yrkesbasert nettverk.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nb-NO" altLang="nb-NO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nb-NO" altLang="nb-NO" sz="2400" b="1" dirty="0" smtClean="0"/>
              <a:t>Det er helt essensielt, viss vi ikke er tydelige overfor oss selv, kan vi ikke bli tydelige overfor andre.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altLang="nb-NO" sz="3600" dirty="0" smtClean="0"/>
              <a:t>Når vi har gjort hjemmeleksa da kan vi.</a:t>
            </a:r>
            <a:endParaRPr lang="nb-NO" altLang="nb-NO" sz="3200" b="0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b-NO" altLang="nb-NO" b="1" dirty="0" smtClean="0"/>
              <a:t>Involvere hele klubben, alle kan bidra.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altLang="nb-NO" b="1" dirty="0" smtClean="0"/>
              <a:t>Langsiktighet 2-4 år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altLang="nb-NO" b="1" dirty="0" smtClean="0"/>
              <a:t>Ildsjelen, prosjektansvarlig.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altLang="nb-NO" b="1" dirty="0" smtClean="0"/>
              <a:t>Klubbmøte med dette som teama, felles høyttenking.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nb-NO" altLang="nb-NO" b="1" dirty="0" smtClean="0"/>
              <a:t>Invitere til møter, vi er en åpen organisasjon</a:t>
            </a:r>
            <a:r>
              <a:rPr lang="nb-NO" altLang="nb-NO" b="1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nb-NO" altLang="nb-NO" sz="2400" b="1" dirty="0" smtClean="0"/>
              <a:t>Vi er en eksklusive organisasjon, ikke en hemmelig organisasjon.</a:t>
            </a:r>
            <a:endParaRPr lang="nb-NO" altLang="nb-NO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nb-NO" altLang="nb-NO" b="1" dirty="0" smtClean="0"/>
              <a:t>Definere fadderens rolle, kort å lang sikt.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altLang="nb-NO" b="1" dirty="0" smtClean="0"/>
              <a:t>Opplæring av nye medlemmer, Hva er Rotary.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altLang="nb-NO" b="1" dirty="0" smtClean="0"/>
              <a:t>Bruk tid til prosessen.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b="1" dirty="0" smtClean="0"/>
              <a:t>Kontinuerlig ha en liste med potensielle kandidater.</a:t>
            </a:r>
          </a:p>
          <a:p>
            <a:r>
              <a:rPr lang="nb-NO" sz="2800" b="1" dirty="0" smtClean="0"/>
              <a:t>Det er lurt om styre og komité godkjenner listen på forhand.</a:t>
            </a:r>
          </a:p>
          <a:p>
            <a:r>
              <a:rPr lang="nb-NO" sz="2800" b="1" dirty="0" smtClean="0"/>
              <a:t>Ikke lene seg tilbake og tro at jobben er gjort. Dette blir vi aldri ferdige med.</a:t>
            </a:r>
            <a:endParaRPr lang="nb-NO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2014-15 Presidential Theme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971550" y="231775"/>
            <a:ext cx="83185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	Hvordan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sz="2800" b="1" dirty="0" smtClean="0"/>
              <a:t>Avproblematisere medlemsopptak.</a:t>
            </a:r>
          </a:p>
          <a:p>
            <a:pPr lvl="1">
              <a:defRPr/>
            </a:pPr>
            <a:r>
              <a:rPr lang="nb-NO" sz="2000" b="1" dirty="0" smtClean="0"/>
              <a:t>Voksne personer med god karakter og god anseelse i sitt yrke</a:t>
            </a:r>
          </a:p>
          <a:p>
            <a:pPr lvl="1">
              <a:defRPr/>
            </a:pPr>
            <a:r>
              <a:rPr lang="nb-NO" sz="2000" b="1" dirty="0" smtClean="0"/>
              <a:t>Inneha ledende eller selvstendig stilling </a:t>
            </a:r>
          </a:p>
          <a:p>
            <a:pPr lvl="1">
              <a:defRPr/>
            </a:pPr>
            <a:r>
              <a:rPr lang="nb-NO" sz="2000" b="1" dirty="0" smtClean="0"/>
              <a:t>Være personlig aktiv i sitt yrke/den klassifikasjon som vedkommende dekker</a:t>
            </a:r>
          </a:p>
          <a:p>
            <a:pPr lvl="1">
              <a:defRPr/>
            </a:pPr>
            <a:r>
              <a:rPr lang="nb-NO" sz="2000" b="1" dirty="0" smtClean="0"/>
              <a:t>Ha sitt arbeids eller bosted innenfor klubbens område</a:t>
            </a:r>
          </a:p>
          <a:p>
            <a:pPr>
              <a:defRPr/>
            </a:pPr>
            <a:endParaRPr lang="nb-NO" sz="1600" dirty="0"/>
          </a:p>
          <a:p>
            <a:pPr>
              <a:defRPr/>
            </a:pPr>
            <a:r>
              <a:rPr lang="nb-NO" sz="2800" b="1" dirty="0" smtClean="0"/>
              <a:t>Dette er enkelt. </a:t>
            </a:r>
            <a:r>
              <a:rPr lang="nb-NO" sz="2800" b="1" dirty="0" smtClean="0">
                <a:sym typeface="Wingdings" pitchFamily="2" charset="2"/>
              </a:rPr>
              <a:t></a:t>
            </a:r>
            <a:endParaRPr lang="nb-NO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Husk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nb-NO" b="1" dirty="0" smtClean="0"/>
              <a:t>For 20 år siden vare det en heder å bli tilbudt et medlemskap i en Rotary klubb. </a:t>
            </a:r>
          </a:p>
          <a:p>
            <a:pPr marL="342900" lvl="1" indent="-342900"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nb-NO" b="1" dirty="0" smtClean="0"/>
              <a:t>I dag er det en heder for en Rotary klubb viss en person som oppfyller våre krav til medlemskap aksepterer et tilbud om å bli medlem.</a:t>
            </a:r>
            <a:endParaRPr lang="nb-NO" sz="2000" b="1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Husk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b="1" dirty="0" smtClean="0"/>
              <a:t>Pleie de medlemmer som vi har i dag.</a:t>
            </a:r>
          </a:p>
          <a:p>
            <a:pPr lvl="1"/>
            <a:r>
              <a:rPr lang="nb-NO" sz="2400" b="1" dirty="0" smtClean="0"/>
              <a:t>Spør hvordan har vi det.</a:t>
            </a:r>
          </a:p>
          <a:p>
            <a:pPr lvl="1"/>
            <a:r>
              <a:rPr lang="nb-NO" sz="2400" b="1" dirty="0" smtClean="0"/>
              <a:t>Fyll medlemskapet med innehold.</a:t>
            </a:r>
          </a:p>
          <a:p>
            <a:pPr lvl="1"/>
            <a:r>
              <a:rPr lang="nb-NO" sz="2400" b="1" dirty="0" smtClean="0"/>
              <a:t>Rollefordeling mellom Fadder og fadderbarn.</a:t>
            </a:r>
            <a:endParaRPr lang="nb-N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limring">
  <a:themeElements>
    <a:clrScheme name="Flimring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Flimr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imring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imring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imring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imring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imring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imring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imring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imring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imring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780</TotalTime>
  <Words>527</Words>
  <Application>Microsoft Office PowerPoint</Application>
  <PresentationFormat>On-screen Show (4:3)</PresentationFormat>
  <Paragraphs>79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Flimring</vt:lpstr>
      <vt:lpstr> KLUBB- OG MEDLEMSUTVIKLING        </vt:lpstr>
      <vt:lpstr>Behovet</vt:lpstr>
      <vt:lpstr>Hvordan</vt:lpstr>
      <vt:lpstr>Når vi har gjort hjemmeleksa da kan vi.</vt:lpstr>
      <vt:lpstr>Hvordan</vt:lpstr>
      <vt:lpstr>Hvordan</vt:lpstr>
      <vt:lpstr> Hvordan</vt:lpstr>
      <vt:lpstr>Husk</vt:lpstr>
      <vt:lpstr>Husk</vt:lpstr>
      <vt:lpstr>Hvorfor har vi en komité som driver med dette ?</vt:lpstr>
      <vt:lpstr>Forventninger</vt:lpstr>
      <vt:lpstr>Statistikk </vt:lpstr>
      <vt:lpstr>Takk</vt:lpstr>
      <vt:lpstr>Takk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 – NORFO – DISTRIKTENE                                             SAMHANDLING</dc:title>
  <dc:creator>Per Ottesen</dc:creator>
  <cp:lastModifiedBy>Per-Arne</cp:lastModifiedBy>
  <cp:revision>69</cp:revision>
  <cp:lastPrinted>2014-03-14T14:45:34Z</cp:lastPrinted>
  <dcterms:created xsi:type="dcterms:W3CDTF">2008-04-19T13:21:23Z</dcterms:created>
  <dcterms:modified xsi:type="dcterms:W3CDTF">2014-03-29T21:34:40Z</dcterms:modified>
</cp:coreProperties>
</file>