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F5AB3-9C58-4ED7-8EF6-FCE416BF096E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A6D88-45A8-405E-A7C2-D8EAE01CAE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016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4229370"/>
      </p:ext>
    </p:extLst>
  </p:cSld>
  <p:clrMapOvr>
    <a:masterClrMapping/>
  </p:clrMapOvr>
  <p:transition spd="med" advTm="1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30228"/>
      </p:ext>
    </p:extLst>
  </p:cSld>
  <p:clrMapOvr>
    <a:masterClrMapping/>
  </p:clrMapOvr>
  <p:transition spd="med" advTm="1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031774"/>
      </p:ext>
    </p:extLst>
  </p:cSld>
  <p:clrMapOvr>
    <a:masterClrMapping/>
  </p:clrMapOvr>
  <p:transition spd="med" advTm="1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618970"/>
      </p:ext>
    </p:extLst>
  </p:cSld>
  <p:clrMapOvr>
    <a:masterClrMapping/>
  </p:clrMapOvr>
  <p:transition spd="med" advTm="1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920191"/>
      </p:ext>
    </p:extLst>
  </p:cSld>
  <p:clrMapOvr>
    <a:masterClrMapping/>
  </p:clrMapOvr>
  <p:transition spd="med" advTm="1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915873"/>
      </p:ext>
    </p:extLst>
  </p:cSld>
  <p:clrMapOvr>
    <a:masterClrMapping/>
  </p:clrMapOvr>
  <p:transition spd="med" advTm="1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139367"/>
      </p:ext>
    </p:extLst>
  </p:cSld>
  <p:clrMapOvr>
    <a:masterClrMapping/>
  </p:clrMapOvr>
  <p:transition spd="med" advTm="1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568276"/>
      </p:ext>
    </p:extLst>
  </p:cSld>
  <p:clrMapOvr>
    <a:masterClrMapping/>
  </p:clrMapOvr>
  <p:transition spd="med" advTm="1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563139"/>
      </p:ext>
    </p:extLst>
  </p:cSld>
  <p:clrMapOvr>
    <a:masterClrMapping/>
  </p:clrMapOvr>
  <p:transition spd="med" advTm="1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126717"/>
      </p:ext>
    </p:extLst>
  </p:cSld>
  <p:clrMapOvr>
    <a:masterClrMapping/>
  </p:clrMapOvr>
  <p:transition spd="med" advTm="1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123483"/>
      </p:ext>
    </p:extLst>
  </p:cSld>
  <p:clrMapOvr>
    <a:masterClrMapping/>
  </p:clrMapOvr>
  <p:transition spd="med" advTm="1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DEF2-216D-4F99-A2AB-33C48FC71779}" type="datetimeFigureOut">
              <a:rPr lang="nb-NO" smtClean="0"/>
              <a:t>29.03.2014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2668-B3C3-4B18-92BF-AE67AA3803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66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211960" y="332656"/>
            <a:ext cx="4777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 err="1" smtClean="0">
                <a:solidFill>
                  <a:srgbClr val="000099"/>
                </a:solidFill>
                <a:latin typeface="Freestyle Script" panose="030804020302050B0404" pitchFamily="66" charset="0"/>
              </a:rPr>
              <a:t>Velkomen</a:t>
            </a:r>
            <a:r>
              <a:rPr lang="nb-NO" sz="4400" b="1" dirty="0" smtClean="0">
                <a:solidFill>
                  <a:srgbClr val="000099"/>
                </a:solidFill>
                <a:latin typeface="Freestyle Script" panose="030804020302050B0404" pitchFamily="66" charset="0"/>
              </a:rPr>
              <a:t> til Ringebu og Gudbrandsdalen !</a:t>
            </a:r>
            <a:endParaRPr lang="nb-NO" sz="4400" b="1" dirty="0">
              <a:solidFill>
                <a:srgbClr val="000099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18648" cy="792087"/>
          </a:xfrm>
        </p:spPr>
        <p:txBody>
          <a:bodyPr/>
          <a:lstStyle/>
          <a:p>
            <a:r>
              <a:rPr lang="nb-NO" b="1" dirty="0" smtClean="0">
                <a:solidFill>
                  <a:srgbClr val="002060"/>
                </a:solidFill>
              </a:rPr>
              <a:t>Gudbrandsdalen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568952" cy="2304256"/>
          </a:xfrm>
        </p:spPr>
        <p:txBody>
          <a:bodyPr>
            <a:normAutofit fontScale="85000" lnSpcReduction="10000"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her er det 12 </a:t>
            </a:r>
            <a:r>
              <a:rPr lang="nb-NO" b="1" dirty="0" err="1" smtClean="0">
                <a:solidFill>
                  <a:srgbClr val="002060"/>
                </a:solidFill>
              </a:rPr>
              <a:t>kommunar</a:t>
            </a:r>
            <a:r>
              <a:rPr lang="nb-NO" b="1" dirty="0" smtClean="0">
                <a:solidFill>
                  <a:srgbClr val="002060"/>
                </a:solidFill>
              </a:rPr>
              <a:t> og 3 adm. </a:t>
            </a:r>
            <a:r>
              <a:rPr lang="nb-NO" b="1" dirty="0" err="1" smtClean="0">
                <a:solidFill>
                  <a:srgbClr val="002060"/>
                </a:solidFill>
              </a:rPr>
              <a:t>regionar</a:t>
            </a:r>
            <a:r>
              <a:rPr lang="nb-NO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nb-NO" b="1" dirty="0" smtClean="0">
                <a:solidFill>
                  <a:srgbClr val="002060"/>
                </a:solidFill>
              </a:rPr>
              <a:t>nord-dalen (6 </a:t>
            </a:r>
            <a:r>
              <a:rPr lang="nb-NO" b="1" dirty="0" err="1" smtClean="0">
                <a:solidFill>
                  <a:srgbClr val="002060"/>
                </a:solidFill>
              </a:rPr>
              <a:t>kommunar</a:t>
            </a:r>
            <a:r>
              <a:rPr lang="nb-NO" b="1" dirty="0" smtClean="0">
                <a:solidFill>
                  <a:srgbClr val="002060"/>
                </a:solidFill>
              </a:rPr>
              <a:t>), midt-dalen (3) og sør-dalen (3)</a:t>
            </a:r>
          </a:p>
          <a:p>
            <a:r>
              <a:rPr lang="nb-NO" b="1" dirty="0" smtClean="0">
                <a:solidFill>
                  <a:srgbClr val="002060"/>
                </a:solidFill>
              </a:rPr>
              <a:t>3 (snart 2) destinasjonsselskap (reiseliv)</a:t>
            </a:r>
          </a:p>
          <a:p>
            <a:r>
              <a:rPr lang="nb-NO" b="1" dirty="0" err="1" smtClean="0">
                <a:solidFill>
                  <a:srgbClr val="002060"/>
                </a:solidFill>
              </a:rPr>
              <a:t>Kommunesamanslåing</a:t>
            </a:r>
            <a:r>
              <a:rPr lang="nb-NO" b="1" dirty="0" smtClean="0">
                <a:solidFill>
                  <a:srgbClr val="002060"/>
                </a:solidFill>
              </a:rPr>
              <a:t>/samarbeid er </a:t>
            </a:r>
            <a:r>
              <a:rPr lang="nb-NO" b="1" dirty="0" err="1" smtClean="0">
                <a:solidFill>
                  <a:srgbClr val="002060"/>
                </a:solidFill>
              </a:rPr>
              <a:t>eit</a:t>
            </a:r>
            <a:r>
              <a:rPr lang="nb-NO" b="1" dirty="0" smtClean="0">
                <a:solidFill>
                  <a:srgbClr val="002060"/>
                </a:solidFill>
              </a:rPr>
              <a:t> konstant diskusjonstema </a:t>
            </a:r>
            <a:r>
              <a:rPr lang="nb-NO" b="1" dirty="0" err="1" smtClean="0">
                <a:solidFill>
                  <a:srgbClr val="002060"/>
                </a:solidFill>
              </a:rPr>
              <a:t>utan</a:t>
            </a:r>
            <a:r>
              <a:rPr lang="nb-NO" b="1" dirty="0" smtClean="0">
                <a:solidFill>
                  <a:srgbClr val="002060"/>
                </a:solidFill>
              </a:rPr>
              <a:t> </a:t>
            </a:r>
            <a:r>
              <a:rPr lang="nb-NO" b="1" dirty="0" err="1" smtClean="0">
                <a:solidFill>
                  <a:srgbClr val="002060"/>
                </a:solidFill>
              </a:rPr>
              <a:t>synlege</a:t>
            </a:r>
            <a:r>
              <a:rPr lang="nb-NO" b="1" dirty="0" smtClean="0">
                <a:solidFill>
                  <a:srgbClr val="002060"/>
                </a:solidFill>
              </a:rPr>
              <a:t> resultat - enda.</a:t>
            </a:r>
            <a:endParaRPr lang="nb-NO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lenovo\Pictures\Budsjord\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78" t="-14775" r="15466" b="45296"/>
          <a:stretch/>
        </p:blipFill>
        <p:spPr bwMode="auto">
          <a:xfrm>
            <a:off x="-2483032" y="2468830"/>
            <a:ext cx="11657874" cy="43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11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b="1" dirty="0" smtClean="0">
                <a:solidFill>
                  <a:srgbClr val="C00000"/>
                </a:solidFill>
              </a:rPr>
              <a:t>Næringsstruktur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2800" b="1" u="sng" dirty="0" smtClean="0">
                <a:solidFill>
                  <a:srgbClr val="000099"/>
                </a:solidFill>
              </a:rPr>
              <a:t>Primærnæring</a:t>
            </a:r>
            <a:r>
              <a:rPr lang="nb-NO" sz="2800" b="1" dirty="0" smtClean="0">
                <a:solidFill>
                  <a:srgbClr val="000099"/>
                </a:solidFill>
              </a:rPr>
              <a:t>: sau, gris, ku, skog, potet - kombibruk</a:t>
            </a:r>
          </a:p>
          <a:p>
            <a:pPr marL="0" indent="0">
              <a:buNone/>
            </a:pPr>
            <a:endParaRPr lang="nb-NO" sz="1000" b="1" u="sng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nb-NO" sz="2800" b="1" u="sng" dirty="0" err="1" smtClean="0">
                <a:solidFill>
                  <a:srgbClr val="000099"/>
                </a:solidFill>
              </a:rPr>
              <a:t>Annanproduksjon</a:t>
            </a:r>
            <a:r>
              <a:rPr lang="nb-NO" sz="2800" b="1" u="sng" dirty="0" smtClean="0">
                <a:solidFill>
                  <a:srgbClr val="000099"/>
                </a:solidFill>
              </a:rPr>
              <a:t>: </a:t>
            </a:r>
            <a:r>
              <a:rPr lang="nb-NO" sz="2800" b="1" dirty="0" smtClean="0">
                <a:solidFill>
                  <a:srgbClr val="000099"/>
                </a:solidFill>
              </a:rPr>
              <a:t>meieri, mekanisk industri, mange små – få store </a:t>
            </a:r>
            <a:r>
              <a:rPr lang="nb-NO" sz="2800" b="1" dirty="0" err="1" smtClean="0">
                <a:solidFill>
                  <a:srgbClr val="000099"/>
                </a:solidFill>
              </a:rPr>
              <a:t>arbeidsplassar</a:t>
            </a:r>
            <a:r>
              <a:rPr lang="nb-NO" sz="2800" b="1" dirty="0" smtClean="0">
                <a:solidFill>
                  <a:srgbClr val="000099"/>
                </a:solidFill>
              </a:rPr>
              <a:t>, entreprenørbransje i vekst </a:t>
            </a:r>
            <a:r>
              <a:rPr lang="nb-NO" sz="2800" b="1" dirty="0" err="1" smtClean="0">
                <a:solidFill>
                  <a:srgbClr val="000099"/>
                </a:solidFill>
              </a:rPr>
              <a:t>pt</a:t>
            </a:r>
            <a:r>
              <a:rPr lang="nb-NO" sz="2800" b="1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buNone/>
            </a:pPr>
            <a:r>
              <a:rPr lang="nb-NO" sz="2800" b="1" dirty="0" err="1" smtClean="0">
                <a:solidFill>
                  <a:srgbClr val="000099"/>
                </a:solidFill>
              </a:rPr>
              <a:t>Veksande</a:t>
            </a:r>
            <a:r>
              <a:rPr lang="nb-NO" sz="2800" b="1" dirty="0" smtClean="0">
                <a:solidFill>
                  <a:srgbClr val="000099"/>
                </a:solidFill>
              </a:rPr>
              <a:t> lokalmatproduksjon, handverk, </a:t>
            </a:r>
            <a:r>
              <a:rPr lang="nb-NO" sz="2800" b="1" dirty="0" err="1" smtClean="0">
                <a:solidFill>
                  <a:srgbClr val="000099"/>
                </a:solidFill>
              </a:rPr>
              <a:t>kulturnæringar</a:t>
            </a:r>
            <a:endParaRPr lang="nb-NO" sz="2800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nb-NO" sz="1000" b="1" u="sng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nb-NO" sz="2800" b="1" u="sng" dirty="0">
                <a:solidFill>
                  <a:srgbClr val="000099"/>
                </a:solidFill>
              </a:rPr>
              <a:t>S</a:t>
            </a:r>
            <a:r>
              <a:rPr lang="nb-NO" sz="2800" b="1" u="sng" dirty="0" smtClean="0">
                <a:solidFill>
                  <a:srgbClr val="000099"/>
                </a:solidFill>
              </a:rPr>
              <a:t>ervice – reiseliv</a:t>
            </a:r>
            <a:r>
              <a:rPr lang="nb-NO" sz="2800" b="1" dirty="0">
                <a:solidFill>
                  <a:srgbClr val="000099"/>
                </a:solidFill>
              </a:rPr>
              <a:t>:</a:t>
            </a:r>
            <a:r>
              <a:rPr lang="nb-NO" sz="2800" b="1" dirty="0" smtClean="0">
                <a:solidFill>
                  <a:srgbClr val="000099"/>
                </a:solidFill>
              </a:rPr>
              <a:t> Alpint, fjellturisme, hytte/fritidshus</a:t>
            </a:r>
          </a:p>
          <a:p>
            <a:pPr marL="0" indent="0">
              <a:buNone/>
            </a:pPr>
            <a:endParaRPr lang="nb-NO" sz="900" b="1" u="sng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nb-NO" sz="2800" b="1" u="sng" dirty="0" smtClean="0">
                <a:solidFill>
                  <a:srgbClr val="000099"/>
                </a:solidFill>
              </a:rPr>
              <a:t>Off. sektor</a:t>
            </a:r>
            <a:r>
              <a:rPr lang="nb-NO" sz="2800" b="1" dirty="0" smtClean="0">
                <a:solidFill>
                  <a:srgbClr val="000099"/>
                </a:solidFill>
              </a:rPr>
              <a:t>: </a:t>
            </a:r>
            <a:r>
              <a:rPr lang="nb-NO" sz="2800" b="1" dirty="0" err="1" smtClean="0">
                <a:solidFill>
                  <a:srgbClr val="000099"/>
                </a:solidFill>
              </a:rPr>
              <a:t>kommunane</a:t>
            </a:r>
            <a:r>
              <a:rPr lang="nb-NO" sz="2800" b="1" dirty="0" smtClean="0">
                <a:solidFill>
                  <a:srgbClr val="000099"/>
                </a:solidFill>
              </a:rPr>
              <a:t>, fylkeskommune, fylkesmann, utdanning</a:t>
            </a:r>
          </a:p>
          <a:p>
            <a:pPr marL="0" indent="0">
              <a:buNone/>
            </a:pPr>
            <a:endParaRPr lang="nb-NO" sz="900" b="1" u="sng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nb-NO" sz="2800" b="1" dirty="0" smtClean="0">
                <a:solidFill>
                  <a:srgbClr val="000099"/>
                </a:solidFill>
              </a:rPr>
              <a:t>Stor </a:t>
            </a:r>
            <a:r>
              <a:rPr lang="nb-NO" sz="2800" b="1" dirty="0" err="1" smtClean="0">
                <a:solidFill>
                  <a:srgbClr val="000099"/>
                </a:solidFill>
              </a:rPr>
              <a:t>utfløtting</a:t>
            </a:r>
            <a:r>
              <a:rPr lang="nb-NO" sz="2800" b="1" dirty="0" smtClean="0">
                <a:solidFill>
                  <a:srgbClr val="000099"/>
                </a:solidFill>
              </a:rPr>
              <a:t>, mindre </a:t>
            </a:r>
            <a:r>
              <a:rPr lang="nb-NO" sz="2800" b="1" dirty="0" err="1" smtClean="0">
                <a:solidFill>
                  <a:srgbClr val="000099"/>
                </a:solidFill>
              </a:rPr>
              <a:t>tilfløtting</a:t>
            </a:r>
            <a:r>
              <a:rPr lang="nb-NO" sz="2800" b="1" dirty="0" smtClean="0">
                <a:solidFill>
                  <a:srgbClr val="000099"/>
                </a:solidFill>
              </a:rPr>
              <a:t> – sterk regionalisering </a:t>
            </a:r>
            <a:r>
              <a:rPr lang="nb-NO" sz="2800" b="1" dirty="0" err="1" smtClean="0">
                <a:solidFill>
                  <a:srgbClr val="000099"/>
                </a:solidFill>
              </a:rPr>
              <a:t>frå</a:t>
            </a:r>
            <a:r>
              <a:rPr lang="nb-NO" sz="2800" b="1" dirty="0" smtClean="0">
                <a:solidFill>
                  <a:srgbClr val="000099"/>
                </a:solidFill>
              </a:rPr>
              <a:t> </a:t>
            </a:r>
            <a:r>
              <a:rPr lang="nb-NO" sz="2800" b="1" dirty="0" err="1" smtClean="0">
                <a:solidFill>
                  <a:srgbClr val="000099"/>
                </a:solidFill>
              </a:rPr>
              <a:t>utkantane</a:t>
            </a:r>
            <a:r>
              <a:rPr lang="nb-NO" sz="2800" b="1" dirty="0" smtClean="0">
                <a:solidFill>
                  <a:srgbClr val="000099"/>
                </a:solidFill>
              </a:rPr>
              <a:t> til regionale sentra, </a:t>
            </a:r>
            <a:r>
              <a:rPr lang="nb-NO" sz="2800" b="1" dirty="0" err="1" smtClean="0">
                <a:solidFill>
                  <a:srgbClr val="000099"/>
                </a:solidFill>
              </a:rPr>
              <a:t>mykje</a:t>
            </a:r>
            <a:r>
              <a:rPr lang="nb-NO" sz="2800" b="1" dirty="0" smtClean="0">
                <a:solidFill>
                  <a:srgbClr val="000099"/>
                </a:solidFill>
              </a:rPr>
              <a:t> pendling.</a:t>
            </a:r>
          </a:p>
          <a:p>
            <a:pPr marL="0" indent="0">
              <a:buNone/>
            </a:pPr>
            <a:endParaRPr lang="nb-NO" sz="900" b="1" u="sng" dirty="0" smtClean="0">
              <a:solidFill>
                <a:srgbClr val="000099"/>
              </a:solidFill>
            </a:endParaRPr>
          </a:p>
          <a:p>
            <a:pPr marL="0" indent="0" algn="ctr">
              <a:buNone/>
            </a:pPr>
            <a:r>
              <a:rPr lang="nb-NO" sz="2800" b="1" u="sng" dirty="0" smtClean="0">
                <a:solidFill>
                  <a:srgbClr val="006600"/>
                </a:solidFill>
              </a:rPr>
              <a:t>Nå</a:t>
            </a:r>
            <a:r>
              <a:rPr lang="nb-NO" sz="2800" b="1" u="sng" dirty="0">
                <a:solidFill>
                  <a:srgbClr val="006600"/>
                </a:solidFill>
              </a:rPr>
              <a:t>: </a:t>
            </a:r>
            <a:r>
              <a:rPr lang="nb-NO" sz="2800" b="1" dirty="0">
                <a:solidFill>
                  <a:srgbClr val="006600"/>
                </a:solidFill>
              </a:rPr>
              <a:t>enorm endring grunna omlegging av E6!!!</a:t>
            </a:r>
          </a:p>
          <a:p>
            <a:pPr marL="0" indent="0">
              <a:buNone/>
            </a:pPr>
            <a:endParaRPr lang="nb-NO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19070"/>
      </p:ext>
    </p:extLst>
  </p:cSld>
  <p:clrMapOvr>
    <a:masterClrMapping/>
  </p:clrMapOvr>
  <p:transition spd="med" advTm="1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2218258"/>
          </a:xfrm>
        </p:spPr>
        <p:txBody>
          <a:bodyPr>
            <a:normAutofit/>
          </a:bodyPr>
          <a:lstStyle/>
          <a:p>
            <a:pPr algn="l"/>
            <a:r>
              <a:rPr lang="nb-NO" dirty="0" smtClean="0"/>
              <a:t>	</a:t>
            </a:r>
            <a:br>
              <a:rPr lang="nb-NO" dirty="0" smtClean="0"/>
            </a:br>
            <a:r>
              <a:rPr lang="nb-NO" dirty="0" smtClean="0"/>
              <a:t> </a:t>
            </a:r>
            <a:r>
              <a:rPr lang="nb-NO" b="1" dirty="0" smtClean="0">
                <a:solidFill>
                  <a:srgbClr val="000099"/>
                </a:solidFill>
              </a:rPr>
              <a:t>G</a:t>
            </a:r>
            <a:r>
              <a:rPr lang="nb-NO" sz="4000" b="1" dirty="0" smtClean="0">
                <a:solidFill>
                  <a:srgbClr val="000099"/>
                </a:solidFill>
              </a:rPr>
              <a:t>udbrandsdalen</a:t>
            </a:r>
            <a:r>
              <a:rPr lang="nb-NO" sz="4000" b="1" dirty="0">
                <a:solidFill>
                  <a:srgbClr val="000099"/>
                </a:solidFill>
              </a:rPr>
              <a:t>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16" y="1988840"/>
            <a:ext cx="3970784" cy="468052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0099"/>
                </a:solidFill>
              </a:rPr>
              <a:t>   </a:t>
            </a:r>
          </a:p>
          <a:p>
            <a:pPr marL="0" indent="0" algn="ctr">
              <a:buNone/>
            </a:pPr>
            <a:r>
              <a:rPr lang="nb-NO" b="1" dirty="0" smtClean="0">
                <a:solidFill>
                  <a:srgbClr val="000099"/>
                </a:solidFill>
              </a:rPr>
              <a:t>Ringebu har 25 medlem – </a:t>
            </a:r>
            <a:r>
              <a:rPr lang="nb-NO" b="1" dirty="0" err="1" smtClean="0">
                <a:solidFill>
                  <a:srgbClr val="000099"/>
                </a:solidFill>
              </a:rPr>
              <a:t>frå</a:t>
            </a:r>
            <a:r>
              <a:rPr lang="nb-NO" b="1" dirty="0" smtClean="0">
                <a:solidFill>
                  <a:srgbClr val="000099"/>
                </a:solidFill>
              </a:rPr>
              <a:t> Fron og Ringebu </a:t>
            </a:r>
          </a:p>
          <a:p>
            <a:pPr marL="0" indent="0" algn="ctr">
              <a:buNone/>
            </a:pPr>
            <a:r>
              <a:rPr lang="nb-NO" b="1" dirty="0" smtClean="0">
                <a:solidFill>
                  <a:srgbClr val="000099"/>
                </a:solidFill>
              </a:rPr>
              <a:t>Lillehammer og </a:t>
            </a:r>
            <a:r>
              <a:rPr lang="nb-NO" b="1" dirty="0" err="1" smtClean="0">
                <a:solidFill>
                  <a:srgbClr val="000099"/>
                </a:solidFill>
              </a:rPr>
              <a:t>Mesna</a:t>
            </a:r>
            <a:r>
              <a:rPr lang="nb-NO" b="1" dirty="0" smtClean="0">
                <a:solidFill>
                  <a:srgbClr val="000099"/>
                </a:solidFill>
              </a:rPr>
              <a:t> er større klubbar</a:t>
            </a:r>
          </a:p>
          <a:p>
            <a:pPr marL="0" indent="0" algn="ctr">
              <a:buNone/>
            </a:pPr>
            <a:r>
              <a:rPr lang="nb-NO" b="1" dirty="0" smtClean="0">
                <a:solidFill>
                  <a:srgbClr val="000099"/>
                </a:solidFill>
              </a:rPr>
              <a:t>Det er god </a:t>
            </a:r>
            <a:r>
              <a:rPr lang="nb-NO" b="1" dirty="0" err="1" smtClean="0">
                <a:solidFill>
                  <a:srgbClr val="000099"/>
                </a:solidFill>
              </a:rPr>
              <a:t>aktivitetet</a:t>
            </a:r>
            <a:r>
              <a:rPr lang="nb-NO" b="1" dirty="0" smtClean="0">
                <a:solidFill>
                  <a:srgbClr val="000099"/>
                </a:solidFill>
              </a:rPr>
              <a:t> i </a:t>
            </a:r>
            <a:r>
              <a:rPr lang="nb-NO" b="1" dirty="0" err="1" smtClean="0">
                <a:solidFill>
                  <a:srgbClr val="000099"/>
                </a:solidFill>
              </a:rPr>
              <a:t>dei</a:t>
            </a:r>
            <a:r>
              <a:rPr lang="nb-NO" b="1" dirty="0" smtClean="0">
                <a:solidFill>
                  <a:srgbClr val="000099"/>
                </a:solidFill>
              </a:rPr>
              <a:t> tre </a:t>
            </a:r>
            <a:r>
              <a:rPr lang="nb-NO" b="1" dirty="0" err="1" smtClean="0">
                <a:solidFill>
                  <a:srgbClr val="000099"/>
                </a:solidFill>
              </a:rPr>
              <a:t>klubbane</a:t>
            </a:r>
            <a:r>
              <a:rPr lang="nb-NO" dirty="0" smtClean="0">
                <a:solidFill>
                  <a:srgbClr val="000099"/>
                </a:solidFill>
              </a:rPr>
              <a:t>!</a:t>
            </a:r>
            <a:endParaRPr lang="nb-NO" dirty="0">
              <a:solidFill>
                <a:srgbClr val="00009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78" b="25522"/>
          <a:stretch/>
        </p:blipFill>
        <p:spPr bwMode="auto">
          <a:xfrm>
            <a:off x="5436096" y="-738286"/>
            <a:ext cx="2619375" cy="20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96334"/>
      </p:ext>
    </p:extLst>
  </p:cSld>
  <p:clrMapOvr>
    <a:masterClrMapping/>
  </p:clrMapOvr>
  <p:transition spd="med" advTm="1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259632" y="1512238"/>
            <a:ext cx="32884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4000" b="1" dirty="0" smtClean="0">
                <a:solidFill>
                  <a:srgbClr val="000099"/>
                </a:solidFill>
              </a:rPr>
              <a:t>Lukke til med PETS og </a:t>
            </a:r>
            <a:r>
              <a:rPr lang="nb-NO" sz="4000" b="1" dirty="0" smtClean="0">
                <a:solidFill>
                  <a:srgbClr val="000099"/>
                </a:solidFill>
              </a:rPr>
              <a:t>Distrikts-konferansen </a:t>
            </a:r>
            <a:r>
              <a:rPr lang="nb-NO" sz="4000" b="1" dirty="0" smtClean="0">
                <a:solidFill>
                  <a:srgbClr val="000099"/>
                </a:solidFill>
              </a:rPr>
              <a:t>2014!</a:t>
            </a:r>
          </a:p>
          <a:p>
            <a:pPr algn="r"/>
            <a:endParaRPr lang="nb-NO" sz="4000" b="1" dirty="0">
              <a:solidFill>
                <a:srgbClr val="000099"/>
              </a:solidFill>
            </a:endParaRPr>
          </a:p>
          <a:p>
            <a:pPr algn="r"/>
            <a:endParaRPr lang="nb-NO" sz="4000" b="1" dirty="0" smtClean="0">
              <a:solidFill>
                <a:srgbClr val="000099"/>
              </a:solidFill>
            </a:endParaRPr>
          </a:p>
          <a:p>
            <a:pPr algn="r"/>
            <a:r>
              <a:rPr lang="nb-NO" b="1" dirty="0" smtClean="0">
                <a:solidFill>
                  <a:srgbClr val="000099"/>
                </a:solidFill>
              </a:rPr>
              <a:t>Ringebu Rotaryklubb</a:t>
            </a:r>
            <a:endParaRPr lang="nb-NO" b="1" dirty="0">
              <a:solidFill>
                <a:srgbClr val="000099"/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2018" y="1166018"/>
            <a:ext cx="6858001" cy="4525963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5" t="20991" r="8977" b="17588"/>
          <a:stretch/>
        </p:blipFill>
        <p:spPr bwMode="auto">
          <a:xfrm>
            <a:off x="1553929" y="5665916"/>
            <a:ext cx="869777" cy="68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26702"/>
      </p:ext>
    </p:extLst>
  </p:cSld>
  <p:clrMapOvr>
    <a:masterClrMapping/>
  </p:clrMapOvr>
  <p:transition spd="med" advTm="1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172</Words>
  <Application>Microsoft Office PowerPoint</Application>
  <PresentationFormat>Skjermfremvisning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6" baseType="lpstr">
      <vt:lpstr>Office-tema</vt:lpstr>
      <vt:lpstr>PowerPoint-presentasjon</vt:lpstr>
      <vt:lpstr>Gudbrandsdalen</vt:lpstr>
      <vt:lpstr>Næringsstruktur</vt:lpstr>
      <vt:lpstr>   Gudbrandsdalen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mopagMS¨D</dc:title>
  <dc:creator>lenovo</dc:creator>
  <cp:lastModifiedBy>lenovo</cp:lastModifiedBy>
  <cp:revision>13</cp:revision>
  <dcterms:created xsi:type="dcterms:W3CDTF">2012-11-12T10:10:23Z</dcterms:created>
  <dcterms:modified xsi:type="dcterms:W3CDTF">2014-03-29T06:41:21Z</dcterms:modified>
</cp:coreProperties>
</file>