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28"/>
  </p:notesMasterIdLst>
  <p:handoutMasterIdLst>
    <p:handoutMasterId r:id="rId29"/>
  </p:handoutMasterIdLst>
  <p:sldIdLst>
    <p:sldId id="361" r:id="rId4"/>
    <p:sldId id="362" r:id="rId5"/>
    <p:sldId id="363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A"/>
    <a:srgbClr val="005DAA"/>
    <a:srgbClr val="FF7600"/>
    <a:srgbClr val="D91B5C"/>
    <a:srgbClr val="872175"/>
    <a:srgbClr val="009999"/>
    <a:srgbClr val="00AEEF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F5FACC44-0C51-4BEE-A884-D04820819ED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04220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4BDFA364-D4DC-4C85-94EB-18300F908F1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58634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AB3059-C9CD-49E0-8173-66E4EF0CD42B}" type="slidenum">
              <a:rPr lang="en-US" altLang="nb-NO"/>
              <a:pPr/>
              <a:t>1</a:t>
            </a:fld>
            <a:endParaRPr lang="en-US" altLang="nb-NO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506808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24032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55067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2624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8784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07580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58798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14624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11670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48544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36295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69058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34549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07099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19046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3768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07801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8087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05608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8699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8423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8414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1766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38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/>
            <a:r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t>TITLE  |  </a:t>
            </a:r>
            <a:fld id="{96468744-764C-4CC7-8244-733E39D0A594}" type="slidenum"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pPr algn="r"/>
              <a:t>‹#›</a:t>
            </a:fld>
            <a:r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altLang="nb-NO" sz="90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30" r:id="rId14"/>
    <p:sldLayoutId id="2147483831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/>
            <a:r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t>TITLE |  </a:t>
            </a:r>
            <a:fld id="{ADF12A20-B97C-402F-8D56-AB5114EF21BC}" type="slidenum"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pPr algn="r"/>
              <a:t>‹#›</a:t>
            </a:fld>
            <a:r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altLang="nb-NO" sz="90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knut@kvalvaagnaes.com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0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RI </a:t>
            </a:r>
            <a:r>
              <a:rPr lang="en-US" sz="4000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strategisk</a:t>
            </a:r>
            <a:r>
              <a:rPr lang="en-US" sz="40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plan </a:t>
            </a:r>
            <a:r>
              <a:rPr lang="en-US" sz="4000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og</a:t>
            </a:r>
            <a:r>
              <a:rPr lang="en-US" sz="40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fokusområder</a:t>
            </a:r>
            <a:endParaRPr lang="en-US" sz="40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Bilde 3" descr="T1415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52400"/>
            <a:ext cx="2344890" cy="3124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”Jernlungen” reddet mange, men til hva slags liv?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lassholder for innhold 3" descr="SAM_58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219200"/>
            <a:ext cx="6034618" cy="4525963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kan gjøre dette!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5400" y="1189037"/>
            <a:ext cx="67856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Vannforsyning og avløp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19200" y="1295400"/>
            <a:ext cx="67977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662136"/>
          </a:xfrm>
        </p:spPr>
        <p:txBody>
          <a:bodyPr>
            <a:normAutofit/>
          </a:bodyPr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brønn og en enkel </a:t>
            </a:r>
            <a:r>
              <a:rPr lang="nb-NO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nikkepumpe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43000" y="1295400"/>
            <a:ext cx="696359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685800"/>
          </a:xfrm>
        </p:spPr>
        <p:txBody>
          <a:bodyPr>
            <a:noAutofit/>
          </a:bodyPr>
          <a:lstStyle/>
          <a:p>
            <a:pPr algn="ctr"/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Uansett hva godt vi gjør, noen vil alltid være i mot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33400" y="1524000"/>
            <a:ext cx="52387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Helsetiltak for mor og barn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822960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/>
        </p:nvSpPr>
        <p:spPr>
          <a:xfrm>
            <a:off x="683568" y="4953001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Mange organisasjoner fokuserer på helsetiltak for mor og barn. </a:t>
            </a:r>
            <a:r>
              <a:rPr lang="nb-NO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</a:t>
            </a:r>
            <a:r>
              <a:rPr lang="nb-NO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gjør mer enn de fleste, men er relativt lite synlig i dette bildet</a:t>
            </a:r>
            <a:r>
              <a:rPr lang="nb-NO" dirty="0" smtClean="0"/>
              <a:t>.</a:t>
            </a:r>
            <a:endParaRPr lang="en-GB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nb-NO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Joda</a:t>
            </a:r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vi er med, men synes vi nok?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14400" y="1371600"/>
            <a:ext cx="733939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Grunnleggende utdannelse og leseferdighet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3546244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600200"/>
            <a:ext cx="3425005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enkelt Rotarianers initiativ, gjorde den store forskjellen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95400"/>
            <a:ext cx="313927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ssholder for innhold 6"/>
          <p:cNvSpPr txBox="1">
            <a:spLocks/>
          </p:cNvSpPr>
          <p:nvPr/>
        </p:nvSpPr>
        <p:spPr>
          <a:xfrm>
            <a:off x="4648200" y="1920085"/>
            <a:ext cx="4038600" cy="443484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Yawar</a:t>
            </a:r>
            <a:r>
              <a:rPr kumimoji="0" lang="nb-NO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Hussain </a:t>
            </a:r>
            <a:r>
              <a:rPr kumimoji="0" lang="nb-NO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Bokhari</a:t>
            </a:r>
            <a:r>
              <a:rPr kumimoji="0" lang="nb-NO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. (Photo: Karen Bleken/Maihaugen)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057400"/>
            <a:ext cx="4386187" cy="293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suksesshistorie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381000" y="1556792"/>
            <a:ext cx="8305800" cy="476780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couple of months later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Yawar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returned to Norway with his own rugs in his luggage. They sold so well that he could begin his own factory in Sultanabad. Briefly put, the rug project became a big success. Today the factory employs over 400 workers. Annually 30 shipping containers (each with 19,842 pounds or almost 10 tons) of rugs are sent to Norway.</a:t>
            </a:r>
          </a:p>
          <a:p>
            <a:endParaRPr lang="en-GB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Yawar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Bokhari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wish grew to bring more to the local community where the rugs were produced. His own children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Laila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Amar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were in the process of getting higher educations. In Pakistan his workers couldn’t afford to send their young children to school. The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Bokhari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family agreed to build a school in Pakistan.</a:t>
            </a:r>
          </a:p>
          <a:p>
            <a:endParaRPr lang="en-GB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October 1996 a school building next to the factory stood ready. On November 1st the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Laila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Amar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Model School opened with a principal, two teachers and 142 students who had free tuition. “That day I felt like the richest man in the world,” said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Yawar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Bokhari</a:t>
            </a:r>
            <a:r>
              <a:rPr lang="en-GB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Since then, the school has developed and grown. Today it provides access to education for 650 students and jobs for 25 teachers.</a:t>
            </a:r>
            <a:endParaRPr lang="en-GB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530352" y="381000"/>
            <a:ext cx="8002088" cy="685800"/>
          </a:xfrm>
        </p:spPr>
        <p:txBody>
          <a:bodyPr/>
          <a:lstStyle/>
          <a:p>
            <a:pPr algn="ctr"/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seks eikene i </a:t>
            </a:r>
            <a:r>
              <a:rPr lang="nb-NO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Rotaryhjulet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ssholder for tekst 2"/>
          <p:cNvSpPr txBox="1">
            <a:spLocks/>
          </p:cNvSpPr>
          <p:nvPr/>
        </p:nvSpPr>
        <p:spPr>
          <a:xfrm>
            <a:off x="530352" y="1447800"/>
            <a:ext cx="3584448" cy="507754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Fredsarbeid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og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internasjonal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konfliktløsning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Sykdomsforebygging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og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behandling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Vannforsyning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og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avløp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Helsetiltak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for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mor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og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barn.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Grunnleggende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utdannelse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og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leseferdigheter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Økonomisk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og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samfunnsmessig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utvikling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/>
              <a:ea typeface="MS PGothic" panose="020B0600070205080204" pitchFamily="34" charset="-128"/>
              <a:cs typeface="Georgia"/>
            </a:endParaRPr>
          </a:p>
        </p:txBody>
      </p:sp>
      <p:pic>
        <p:nvPicPr>
          <p:cNvPr id="5" name="Plassholder for innhold 5" descr="rotary-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700808"/>
            <a:ext cx="4623371" cy="457200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Økonomisk og samfunnsmessig utvikling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6734"/>
          <a:stretch>
            <a:fillRect/>
          </a:stretch>
        </p:blipFill>
        <p:spPr bwMode="auto">
          <a:xfrm>
            <a:off x="1447800" y="1524000"/>
            <a:ext cx="6397121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990656" cy="685800"/>
          </a:xfrm>
        </p:spPr>
        <p:txBody>
          <a:bodyPr/>
          <a:lstStyle/>
          <a:p>
            <a:pPr algn="ctr"/>
            <a:r>
              <a:rPr lang="nb-NO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strategisk plan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ssholder for tekst 2"/>
          <p:cNvSpPr txBox="1">
            <a:spLocks/>
          </p:cNvSpPr>
          <p:nvPr/>
        </p:nvSpPr>
        <p:spPr>
          <a:xfrm>
            <a:off x="467544" y="1752600"/>
            <a:ext cx="3888432" cy="449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Styrke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og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understøtte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klubbene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i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deres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arbeid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Fokusere på og styrke humanitært arbeid.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Styrke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Rotarys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omdømme og gjøre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bedre kjent. ”Synliggjør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” = ”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Light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up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!”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5" name="Bilde 4" descr="T1415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988840"/>
            <a:ext cx="3242765" cy="432048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40960" cy="685800"/>
          </a:xfrm>
        </p:spPr>
        <p:txBody>
          <a:bodyPr>
            <a:noAutofit/>
          </a:bodyPr>
          <a:lstStyle/>
          <a:p>
            <a:pPr algn="ctr"/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 handler om å gjøre det umulige mulig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752600"/>
            <a:ext cx="74295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3"/>
          <p:cNvSpPr>
            <a:spLocks noGrp="1"/>
          </p:cNvSpPr>
          <p:nvPr>
            <p:ph type="title"/>
          </p:nvPr>
        </p:nvSpPr>
        <p:spPr>
          <a:xfrm>
            <a:off x="530352" y="381000"/>
            <a:ext cx="7772400" cy="685800"/>
          </a:xfrm>
        </p:spPr>
        <p:txBody>
          <a:bodyPr>
            <a:noAutofit/>
          </a:bodyPr>
          <a:lstStyle/>
          <a:p>
            <a:pPr algn="ctr"/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 gjelder å sette seg mål!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ssholder for tekst 4"/>
          <p:cNvSpPr txBox="1">
            <a:spLocks/>
          </p:cNvSpPr>
          <p:nvPr/>
        </p:nvSpPr>
        <p:spPr>
          <a:xfrm>
            <a:off x="530352" y="2996952"/>
            <a:ext cx="7772400" cy="25922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Vær ikke i tvil om at en liten gruppe engasjerte og innsiktsfulle mennesker kan forandre verden. Sannelig, det er den eneste måten det alltid skjer på.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/>
              <a:ea typeface="MS PGothic" panose="020B0600070205080204" pitchFamily="34" charset="-128"/>
              <a:cs typeface="Georgia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2014-2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8077200" cy="53848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Takk for oppmerksomheten!</a:t>
            </a:r>
            <a:endParaRPr lang="en-GB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752600"/>
            <a:ext cx="7696200" cy="3992563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Kontaktinformasjon: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Knut H. </a:t>
            </a:r>
            <a:r>
              <a:rPr lang="nb-NO" dirty="0" err="1" smtClean="0">
                <a:solidFill>
                  <a:schemeClr val="bg1"/>
                </a:solidFill>
              </a:rPr>
              <a:t>Kvalvågnæs</a:t>
            </a:r>
            <a:endParaRPr lang="nb-NO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Ridderbakken 2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6440 Elnesvågen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Telefon: 71 26 20 82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Mobil: 419 15 172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E-post: </a:t>
            </a:r>
            <a:r>
              <a:rPr lang="nb-NO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knut@kvalvaagnaes.com</a:t>
            </a:r>
            <a:endParaRPr lang="nb-NO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nb-NO" dirty="0" err="1" smtClean="0">
                <a:solidFill>
                  <a:schemeClr val="bg1"/>
                </a:solidFill>
              </a:rPr>
              <a:t>Skype</a:t>
            </a:r>
            <a:r>
              <a:rPr lang="nb-NO" dirty="0" smtClean="0">
                <a:solidFill>
                  <a:schemeClr val="bg1"/>
                </a:solidFill>
              </a:rPr>
              <a:t> navn: </a:t>
            </a:r>
            <a:r>
              <a:rPr lang="nb-NO" dirty="0" err="1" smtClean="0">
                <a:solidFill>
                  <a:schemeClr val="bg1"/>
                </a:solidFill>
              </a:rPr>
              <a:t>kvaknut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395536" y="381000"/>
            <a:ext cx="8352928" cy="685800"/>
          </a:xfrm>
        </p:spPr>
        <p:txBody>
          <a:bodyPr/>
          <a:lstStyle/>
          <a:p>
            <a:pPr algn="ctr"/>
            <a:r>
              <a:rPr lang="nb-NO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Rotarys</a:t>
            </a:r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seks fokusområder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8052" y="1295400"/>
            <a:ext cx="651201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8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Fredsarbeid og konfliktløsning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3360460" cy="33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057400"/>
            <a:ext cx="4822056" cy="361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 er mer enn fravær av krig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251520" y="1920084"/>
            <a:ext cx="4248472" cy="4605259"/>
          </a:xfrm>
        </p:spPr>
        <p:txBody>
          <a:bodyPr>
            <a:normAutofit fontScale="70000" lnSpcReduction="20000"/>
          </a:bodyPr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august 2014 er det 100 år siden ”Den store krigen”, krigen som skulle gjøre slutt på alle kriger, begynte.</a:t>
            </a:r>
          </a:p>
          <a:p>
            <a:endParaRPr lang="nb-NO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første verdenskrig var den første virkelige globale konflikt. Nasjonene gikk til krig i 1914 overbevist om at den ville være over i løpet av få måneder, med deres side seirende. </a:t>
            </a:r>
            <a:b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Før krigen endelig endte i 1918, hadde mer enn 8 millioner soldater mistet livet, og krigen selv hadde fundamentalt endret karakter.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24000"/>
            <a:ext cx="3902053" cy="493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Barnesoldat i Afghanistan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793686" y="1219200"/>
            <a:ext cx="55566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710102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Fredsarbeid er en kontinuerlig prosess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551910" y="2137533"/>
            <a:ext cx="4040180" cy="268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Sykdomsforebygging og behandling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672408" cy="474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0525" y="1295400"/>
            <a:ext cx="3673475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Polio = barnelammelse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77527" y="1219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19430</TotalTime>
  <Words>578</Words>
  <Application>Microsoft Office PowerPoint</Application>
  <PresentationFormat>Skjermfremvisning (4:3)</PresentationFormat>
  <Paragraphs>84</Paragraphs>
  <Slides>24</Slides>
  <Notes>23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24</vt:i4>
      </vt:variant>
    </vt:vector>
  </HeadingPairs>
  <TitlesOfParts>
    <vt:vector size="34" baseType="lpstr">
      <vt:lpstr>ＭＳ Ｐゴシック</vt:lpstr>
      <vt:lpstr>ＭＳ Ｐゴシック</vt:lpstr>
      <vt:lpstr>Arial</vt:lpstr>
      <vt:lpstr>Arial Narrow</vt:lpstr>
      <vt:lpstr>Calibri</vt:lpstr>
      <vt:lpstr>Georgia</vt:lpstr>
      <vt:lpstr>ヒラギノ角ゴ Pro W3</vt:lpstr>
      <vt:lpstr>Communications_white</vt:lpstr>
      <vt:lpstr>Custom Design</vt:lpstr>
      <vt:lpstr>2_Custom Design</vt:lpstr>
      <vt:lpstr>PowerPoint-presentasjon</vt:lpstr>
      <vt:lpstr>De seks eikene i Rotaryhjulet</vt:lpstr>
      <vt:lpstr>Rotarys seks fokusområder</vt:lpstr>
      <vt:lpstr>Fredsarbeid og konfliktløsning</vt:lpstr>
      <vt:lpstr>Fred er mer enn fravær av krig</vt:lpstr>
      <vt:lpstr>Barnesoldat i Afghanistan</vt:lpstr>
      <vt:lpstr>Fredsarbeid er en kontinuerlig prosess</vt:lpstr>
      <vt:lpstr>Sykdomsforebygging og behandling</vt:lpstr>
      <vt:lpstr>Polio = barnelammelse</vt:lpstr>
      <vt:lpstr>”Jernlungen” reddet mange, men til hva slags liv?</vt:lpstr>
      <vt:lpstr>Vi kan gjøre dette!</vt:lpstr>
      <vt:lpstr>Vannforsyning og avløp</vt:lpstr>
      <vt:lpstr>En brønn og en enkel nikkepumpe</vt:lpstr>
      <vt:lpstr>Uansett hva godt vi gjør, noen vil alltid være i mot</vt:lpstr>
      <vt:lpstr>Helsetiltak for mor og barn</vt:lpstr>
      <vt:lpstr>Joda, vi er med, men synes vi nok?</vt:lpstr>
      <vt:lpstr>Grunnleggende utdannelse og leseferdighet</vt:lpstr>
      <vt:lpstr>En enkelt Rotarianers initiativ, gjorde den store forskjellen</vt:lpstr>
      <vt:lpstr>En suksesshistorie</vt:lpstr>
      <vt:lpstr>Økonomisk og samfunnsmessig utvikling</vt:lpstr>
      <vt:lpstr>RI strategisk plan</vt:lpstr>
      <vt:lpstr>Det handler om å gjøre det umulige mulig</vt:lpstr>
      <vt:lpstr>Det gjelder å sette seg mål!</vt:lpstr>
      <vt:lpstr>Takk for oppmerksomheten!</vt:lpstr>
    </vt:vector>
  </TitlesOfParts>
  <Company>Rotary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Rune</cp:lastModifiedBy>
  <cp:revision>674</cp:revision>
  <cp:lastPrinted>2013-04-11T19:55:04Z</cp:lastPrinted>
  <dcterms:created xsi:type="dcterms:W3CDTF">2010-04-16T20:11:30Z</dcterms:created>
  <dcterms:modified xsi:type="dcterms:W3CDTF">2014-04-09T18:50:09Z</dcterms:modified>
</cp:coreProperties>
</file>