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 snapToObjects="1">
      <p:cViewPr varScale="1">
        <p:scale>
          <a:sx n="106" d="100"/>
          <a:sy n="106" d="100"/>
        </p:scale>
        <p:origin x="544" y="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69B4-E1C2-DE40-AAFC-E5998133BC8C}" type="datetimeFigureOut">
              <a:rPr lang="nb-NO" smtClean="0"/>
              <a:t>03.05.2016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FCD1D-7CC8-D547-8D00-6C7BC012321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80012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69B4-E1C2-DE40-AAFC-E5998133BC8C}" type="datetimeFigureOut">
              <a:rPr lang="nb-NO" smtClean="0"/>
              <a:t>03.05.2016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FCD1D-7CC8-D547-8D00-6C7BC012321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0450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69B4-E1C2-DE40-AAFC-E5998133BC8C}" type="datetimeFigureOut">
              <a:rPr lang="nb-NO" smtClean="0"/>
              <a:t>03.05.2016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FCD1D-7CC8-D547-8D00-6C7BC012321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23916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69B4-E1C2-DE40-AAFC-E5998133BC8C}" type="datetimeFigureOut">
              <a:rPr lang="nb-NO" smtClean="0"/>
              <a:t>03.05.2016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FCD1D-7CC8-D547-8D00-6C7BC012321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18122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69B4-E1C2-DE40-AAFC-E5998133BC8C}" type="datetimeFigureOut">
              <a:rPr lang="nb-NO" smtClean="0"/>
              <a:t>03.05.2016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FCD1D-7CC8-D547-8D00-6C7BC012321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96412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69B4-E1C2-DE40-AAFC-E5998133BC8C}" type="datetimeFigureOut">
              <a:rPr lang="nb-NO" smtClean="0"/>
              <a:t>03.05.2016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FCD1D-7CC8-D547-8D00-6C7BC012321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7577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69B4-E1C2-DE40-AAFC-E5998133BC8C}" type="datetimeFigureOut">
              <a:rPr lang="nb-NO" smtClean="0"/>
              <a:t>03.05.2016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FCD1D-7CC8-D547-8D00-6C7BC012321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4372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69B4-E1C2-DE40-AAFC-E5998133BC8C}" type="datetimeFigureOut">
              <a:rPr lang="nb-NO" smtClean="0"/>
              <a:t>03.05.2016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FCD1D-7CC8-D547-8D00-6C7BC012321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41413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69B4-E1C2-DE40-AAFC-E5998133BC8C}" type="datetimeFigureOut">
              <a:rPr lang="nb-NO" smtClean="0"/>
              <a:t>03.05.2016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FCD1D-7CC8-D547-8D00-6C7BC012321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60737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69B4-E1C2-DE40-AAFC-E5998133BC8C}" type="datetimeFigureOut">
              <a:rPr lang="nb-NO" smtClean="0"/>
              <a:t>03.05.2016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FCD1D-7CC8-D547-8D00-6C7BC012321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4269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069B4-E1C2-DE40-AAFC-E5998133BC8C}" type="datetimeFigureOut">
              <a:rPr lang="nb-NO" smtClean="0"/>
              <a:t>03.05.2016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FCD1D-7CC8-D547-8D00-6C7BC012321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8457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069B4-E1C2-DE40-AAFC-E5998133BC8C}" type="datetimeFigureOut">
              <a:rPr lang="nb-NO" smtClean="0"/>
              <a:t>03.05.2016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FCD1D-7CC8-D547-8D00-6C7BC012321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9579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Forvaltning av fondsmidler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50335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Prosjekt komite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Overvåke og gjennomføre prosjektet</a:t>
            </a:r>
          </a:p>
          <a:p>
            <a:r>
              <a:rPr lang="nb-NO" dirty="0"/>
              <a:t>Rapportere til klubber/distrikt som deltar i prosjektet</a:t>
            </a:r>
          </a:p>
          <a:p>
            <a:r>
              <a:rPr lang="nb-NO" dirty="0"/>
              <a:t>Minimum 3 medlemmer fra hver partner</a:t>
            </a:r>
          </a:p>
          <a:p>
            <a:pPr lvl="1"/>
            <a:r>
              <a:rPr lang="nb-NO" dirty="0" err="1"/>
              <a:t>Rotary</a:t>
            </a:r>
            <a:r>
              <a:rPr lang="nb-NO" dirty="0"/>
              <a:t> klubb: innen samme klubb</a:t>
            </a:r>
          </a:p>
          <a:p>
            <a:pPr lvl="1"/>
            <a:r>
              <a:rPr lang="nb-NO" dirty="0"/>
              <a:t>Distrikt: fra forskjellige klubber</a:t>
            </a:r>
          </a:p>
        </p:txBody>
      </p:sp>
    </p:spTree>
    <p:extLst>
      <p:ext uri="{BB962C8B-B14F-4D97-AF65-F5344CB8AC3E}">
        <p14:creationId xmlns:p14="http://schemas.microsoft.com/office/powerpoint/2010/main" val="837478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nb-NO" dirty="0"/>
          </a:p>
          <a:p>
            <a:pPr marL="0" indent="0" algn="ctr">
              <a:buNone/>
            </a:pPr>
            <a:endParaRPr lang="nb-NO" dirty="0"/>
          </a:p>
          <a:p>
            <a:pPr marL="0" indent="0" algn="ctr">
              <a:buNone/>
            </a:pPr>
            <a:r>
              <a:rPr lang="nb-NO" sz="4400" dirty="0"/>
              <a:t>Bruk av penger</a:t>
            </a:r>
          </a:p>
        </p:txBody>
      </p:sp>
    </p:spTree>
    <p:extLst>
      <p:ext uri="{BB962C8B-B14F-4D97-AF65-F5344CB8AC3E}">
        <p14:creationId xmlns:p14="http://schemas.microsoft.com/office/powerpoint/2010/main" val="2399238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Bruk av innsamlede penger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Humanitære prosjekt</a:t>
            </a:r>
          </a:p>
          <a:p>
            <a:r>
              <a:rPr lang="nb-NO" dirty="0"/>
              <a:t>Rotarianere må delta aktivt i prosjektet</a:t>
            </a:r>
          </a:p>
          <a:p>
            <a:r>
              <a:rPr lang="nb-NO" dirty="0"/>
              <a:t>Utvikling av </a:t>
            </a:r>
            <a:r>
              <a:rPr lang="nb-NO" dirty="0" err="1"/>
              <a:t>Rotary</a:t>
            </a:r>
            <a:r>
              <a:rPr lang="nb-NO" dirty="0"/>
              <a:t> sitt nettverk</a:t>
            </a:r>
          </a:p>
          <a:p>
            <a:r>
              <a:rPr lang="nb-NO" dirty="0"/>
              <a:t>Bruk i henhold til TRF sine guidelines og </a:t>
            </a:r>
            <a:r>
              <a:rPr lang="nb-NO" dirty="0" err="1"/>
              <a:t>godkjende</a:t>
            </a:r>
            <a:r>
              <a:rPr lang="nb-NO" dirty="0"/>
              <a:t> søknader</a:t>
            </a:r>
          </a:p>
          <a:p>
            <a:r>
              <a:rPr lang="nb-NO" dirty="0"/>
              <a:t>God oversikt </a:t>
            </a:r>
          </a:p>
        </p:txBody>
      </p:sp>
    </p:spTree>
    <p:extLst>
      <p:ext uri="{BB962C8B-B14F-4D97-AF65-F5344CB8AC3E}">
        <p14:creationId xmlns:p14="http://schemas.microsoft.com/office/powerpoint/2010/main" val="669925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Retningslinjer</a:t>
            </a:r>
            <a:br>
              <a:rPr lang="nb-NO" dirty="0"/>
            </a:br>
            <a:r>
              <a:rPr lang="nb-NO" sz="3100" dirty="0"/>
              <a:t>Støtte kan ikke tildeles for: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Nybygg eller tilbygg</a:t>
            </a:r>
          </a:p>
          <a:p>
            <a:r>
              <a:rPr lang="nb-NO" dirty="0"/>
              <a:t>Kjøp av tomt eller bygning</a:t>
            </a:r>
          </a:p>
          <a:p>
            <a:r>
              <a:rPr lang="nb-NO" dirty="0"/>
              <a:t>Lønninger</a:t>
            </a:r>
          </a:p>
          <a:p>
            <a:r>
              <a:rPr lang="nb-NO" dirty="0"/>
              <a:t>Driftsutgifter til samarbeidende organisasjon</a:t>
            </a:r>
          </a:p>
          <a:p>
            <a:r>
              <a:rPr lang="nb-NO" dirty="0"/>
              <a:t>Utdanning etter videregående skole</a:t>
            </a:r>
          </a:p>
          <a:p>
            <a:r>
              <a:rPr lang="nb-NO" dirty="0"/>
              <a:t>Reisekostnader </a:t>
            </a:r>
          </a:p>
        </p:txBody>
      </p:sp>
    </p:spTree>
    <p:extLst>
      <p:ext uri="{BB962C8B-B14F-4D97-AF65-F5344CB8AC3E}">
        <p14:creationId xmlns:p14="http://schemas.microsoft.com/office/powerpoint/2010/main" val="1095945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Retningslinjer</a:t>
            </a:r>
            <a:br>
              <a:rPr lang="nb-NO" dirty="0"/>
            </a:br>
            <a:r>
              <a:rPr lang="nb-NO" sz="2700" dirty="0"/>
              <a:t>Støtte kan ikke tildeles for: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Etablere ny Trust eller Foundation</a:t>
            </a:r>
          </a:p>
          <a:p>
            <a:r>
              <a:rPr lang="nb-NO" dirty="0"/>
              <a:t>Personlig vinning</a:t>
            </a:r>
          </a:p>
          <a:p>
            <a:r>
              <a:rPr lang="nb-NO" dirty="0"/>
              <a:t>Duplisering av TRF program</a:t>
            </a:r>
          </a:p>
          <a:p>
            <a:r>
              <a:rPr lang="nb-NO" dirty="0"/>
              <a:t>Refusjon av igangsatt prosjekt</a:t>
            </a:r>
          </a:p>
          <a:p>
            <a:r>
              <a:rPr lang="nb-NO" dirty="0"/>
              <a:t>Selskap eller møtevirksomhet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71442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  <a:p>
            <a:endParaRPr lang="nb-NO" dirty="0"/>
          </a:p>
          <a:p>
            <a:pPr marL="0" indent="0" algn="ctr">
              <a:buNone/>
            </a:pPr>
            <a:r>
              <a:rPr lang="nb-NO" sz="4800" dirty="0"/>
              <a:t>Regnskap</a:t>
            </a:r>
          </a:p>
        </p:txBody>
      </p:sp>
    </p:spTree>
    <p:extLst>
      <p:ext uri="{BB962C8B-B14F-4D97-AF65-F5344CB8AC3E}">
        <p14:creationId xmlns:p14="http://schemas.microsoft.com/office/powerpoint/2010/main" val="19611447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Finansielt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Dokumentere at midler er brukt på best mulig måte</a:t>
            </a:r>
          </a:p>
          <a:p>
            <a:r>
              <a:rPr lang="nb-NO" dirty="0"/>
              <a:t>Oppfylle vilkårene for å få prosjekt støtte</a:t>
            </a:r>
          </a:p>
          <a:p>
            <a:r>
              <a:rPr lang="nb-NO" dirty="0"/>
              <a:t>Oppfylle alle lovmessige krav</a:t>
            </a:r>
          </a:p>
          <a:p>
            <a:r>
              <a:rPr lang="nb-NO" dirty="0"/>
              <a:t>Bygge tillit for å åpne dører til fremtidige prosjekt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619446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Konto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Egen konto for hvert prosjekt</a:t>
            </a:r>
          </a:p>
          <a:p>
            <a:r>
              <a:rPr lang="nb-NO" dirty="0"/>
              <a:t>Betaling bør gjøres gjennom bank overføringer</a:t>
            </a:r>
          </a:p>
          <a:p>
            <a:r>
              <a:rPr lang="nb-NO" dirty="0"/>
              <a:t>Konto </a:t>
            </a:r>
            <a:r>
              <a:rPr lang="nb-NO" dirty="0" err="1"/>
              <a:t>namn</a:t>
            </a:r>
            <a:r>
              <a:rPr lang="nb-NO" dirty="0"/>
              <a:t> må være gjenkjennelig (klubb/distrikt og prosjekt)</a:t>
            </a:r>
          </a:p>
        </p:txBody>
      </p:sp>
    </p:spTree>
    <p:extLst>
      <p:ext uri="{BB962C8B-B14F-4D97-AF65-F5344CB8AC3E}">
        <p14:creationId xmlns:p14="http://schemas.microsoft.com/office/powerpoint/2010/main" val="34076023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Betaling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Sjekk</a:t>
            </a:r>
          </a:p>
          <a:p>
            <a:r>
              <a:rPr lang="nb-NO" dirty="0"/>
              <a:t>Ingen cash betaling</a:t>
            </a:r>
          </a:p>
          <a:p>
            <a:endParaRPr lang="nb-NO" dirty="0"/>
          </a:p>
          <a:p>
            <a:pPr marL="0" indent="0">
              <a:buNone/>
            </a:pPr>
            <a:r>
              <a:rPr lang="nb-NO" dirty="0"/>
              <a:t>Betaling ved hjelp av sjekk gir godkjent </a:t>
            </a:r>
            <a:r>
              <a:rPr lang="nb-NO" dirty="0" err="1"/>
              <a:t>dukumentasjon</a:t>
            </a:r>
            <a:r>
              <a:rPr lang="nb-NO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886403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nb-NO" dirty="0"/>
          </a:p>
          <a:p>
            <a:pPr marL="0" indent="0" algn="ctr">
              <a:buNone/>
            </a:pPr>
            <a:endParaRPr lang="nb-NO" dirty="0"/>
          </a:p>
          <a:p>
            <a:pPr marL="0" indent="0" algn="ctr">
              <a:buNone/>
            </a:pPr>
            <a:r>
              <a:rPr lang="nb-NO" sz="4800" dirty="0"/>
              <a:t>Rapportering</a:t>
            </a:r>
          </a:p>
        </p:txBody>
      </p:sp>
    </p:spTree>
    <p:extLst>
      <p:ext uri="{BB962C8B-B14F-4D97-AF65-F5344CB8AC3E}">
        <p14:creationId xmlns:p14="http://schemas.microsoft.com/office/powerpoint/2010/main" val="4288343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Innhold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Hva menes med forvaltning</a:t>
            </a:r>
          </a:p>
          <a:p>
            <a:r>
              <a:rPr lang="nb-NO" dirty="0"/>
              <a:t>Retningslinjer for å kjøre prosjekt</a:t>
            </a:r>
          </a:p>
          <a:p>
            <a:r>
              <a:rPr lang="nb-NO" dirty="0"/>
              <a:t>Samle inn og bruke TRF midler</a:t>
            </a:r>
          </a:p>
          <a:p>
            <a:r>
              <a:rPr lang="nb-NO" dirty="0"/>
              <a:t>Regnskapspraksis</a:t>
            </a:r>
          </a:p>
          <a:p>
            <a:r>
              <a:rPr lang="nb-NO" dirty="0"/>
              <a:t>Krav til rapportering</a:t>
            </a:r>
          </a:p>
          <a:p>
            <a:r>
              <a:rPr lang="nb-NO" dirty="0"/>
              <a:t>Distriktets rolle</a:t>
            </a:r>
          </a:p>
        </p:txBody>
      </p:sp>
    </p:spTree>
    <p:extLst>
      <p:ext uri="{BB962C8B-B14F-4D97-AF65-F5344CB8AC3E}">
        <p14:creationId xmlns:p14="http://schemas.microsoft.com/office/powerpoint/2010/main" val="3137447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Rapportering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Feire suksesser</a:t>
            </a:r>
          </a:p>
          <a:p>
            <a:r>
              <a:rPr lang="nb-NO" dirty="0"/>
              <a:t>Rapportere til TRF hva som er oppnådd</a:t>
            </a:r>
          </a:p>
          <a:p>
            <a:r>
              <a:rPr lang="nb-NO" dirty="0"/>
              <a:t>Rapport må vise at midler er brukt på en </a:t>
            </a:r>
            <a:r>
              <a:rPr lang="nb-NO" dirty="0" err="1"/>
              <a:t>tilfredstillende</a:t>
            </a:r>
            <a:r>
              <a:rPr lang="nb-NO" dirty="0"/>
              <a:t> måte.</a:t>
            </a:r>
          </a:p>
          <a:p>
            <a:r>
              <a:rPr lang="nb-NO" dirty="0"/>
              <a:t>Åpenhet</a:t>
            </a:r>
          </a:p>
          <a:p>
            <a:r>
              <a:rPr lang="nb-NO" dirty="0"/>
              <a:t>Oppfylle krav fra myndigheter</a:t>
            </a:r>
          </a:p>
          <a:p>
            <a:r>
              <a:rPr lang="nb-NO" dirty="0"/>
              <a:t>Hva kunne vært gjort bedre</a:t>
            </a:r>
          </a:p>
        </p:txBody>
      </p:sp>
    </p:spTree>
    <p:extLst>
      <p:ext uri="{BB962C8B-B14F-4D97-AF65-F5344CB8AC3E}">
        <p14:creationId xmlns:p14="http://schemas.microsoft.com/office/powerpoint/2010/main" val="10006351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Når må rapporter sendes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Interim rapport må sendes hver 12 </a:t>
            </a:r>
            <a:r>
              <a:rPr lang="nb-NO" dirty="0" err="1"/>
              <a:t>månded</a:t>
            </a:r>
            <a:r>
              <a:rPr lang="nb-NO" dirty="0"/>
              <a:t>.</a:t>
            </a:r>
          </a:p>
          <a:p>
            <a:r>
              <a:rPr lang="nb-NO" dirty="0"/>
              <a:t>Final rapport må sendes TRF 2 måneder etter at prosjektet er avsluttet.</a:t>
            </a:r>
          </a:p>
        </p:txBody>
      </p:sp>
    </p:spTree>
    <p:extLst>
      <p:ext uri="{BB962C8B-B14F-4D97-AF65-F5344CB8AC3E}">
        <p14:creationId xmlns:p14="http://schemas.microsoft.com/office/powerpoint/2010/main" val="9060474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Rapport innhold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Hva er oppnådd</a:t>
            </a:r>
          </a:p>
          <a:p>
            <a:r>
              <a:rPr lang="nb-NO" dirty="0"/>
              <a:t>Hvordan har rotarianere vært involvert</a:t>
            </a:r>
          </a:p>
          <a:p>
            <a:r>
              <a:rPr lang="nb-NO" dirty="0"/>
              <a:t>Informasjon om de som har blitt tilgodesett</a:t>
            </a:r>
          </a:p>
          <a:p>
            <a:r>
              <a:rPr lang="nb-NO" dirty="0"/>
              <a:t>Oversikt over inntekter og utgifter</a:t>
            </a:r>
          </a:p>
          <a:p>
            <a:r>
              <a:rPr lang="nb-NO" dirty="0"/>
              <a:t>Bank utskrift</a:t>
            </a:r>
          </a:p>
        </p:txBody>
      </p:sp>
    </p:spTree>
    <p:extLst>
      <p:ext uri="{BB962C8B-B14F-4D97-AF65-F5344CB8AC3E}">
        <p14:creationId xmlns:p14="http://schemas.microsoft.com/office/powerpoint/2010/main" val="29872637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  <a:p>
            <a:pPr marL="0" indent="0" algn="ctr">
              <a:buNone/>
            </a:pPr>
            <a:endParaRPr lang="nb-NO" dirty="0"/>
          </a:p>
          <a:p>
            <a:pPr marL="0" indent="0" algn="ctr">
              <a:buNone/>
            </a:pPr>
            <a:r>
              <a:rPr lang="nb-NO" sz="4800" dirty="0"/>
              <a:t>Distriktets rolle</a:t>
            </a:r>
          </a:p>
        </p:txBody>
      </p:sp>
    </p:spTree>
    <p:extLst>
      <p:ext uri="{BB962C8B-B14F-4D97-AF65-F5344CB8AC3E}">
        <p14:creationId xmlns:p14="http://schemas.microsoft.com/office/powerpoint/2010/main" val="33175145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Distriktets rolle</a:t>
            </a:r>
            <a:br>
              <a:rPr lang="nb-NO" dirty="0"/>
            </a:br>
            <a:r>
              <a:rPr lang="nb-NO" sz="3100" dirty="0"/>
              <a:t>Oppmuntre til å fullføre: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Ansvar i forbindelse med forvaltning</a:t>
            </a:r>
          </a:p>
          <a:p>
            <a:r>
              <a:rPr lang="nb-NO" dirty="0"/>
              <a:t>Ansvar til rapportering</a:t>
            </a:r>
          </a:p>
          <a:p>
            <a:r>
              <a:rPr lang="nb-NO" dirty="0"/>
              <a:t>Forpliktelser overfor prosjekt partnere</a:t>
            </a:r>
          </a:p>
          <a:p>
            <a:r>
              <a:rPr lang="nb-NO" dirty="0"/>
              <a:t>Forpliktelser overfor TRF og myndigheter</a:t>
            </a:r>
          </a:p>
        </p:txBody>
      </p:sp>
    </p:spTree>
    <p:extLst>
      <p:ext uri="{BB962C8B-B14F-4D97-AF65-F5344CB8AC3E}">
        <p14:creationId xmlns:p14="http://schemas.microsoft.com/office/powerpoint/2010/main" val="9674527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Distriktets rolle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Rapporter feil bruk og eventuell mistanke om feil bruk av midler til TRF</a:t>
            </a:r>
          </a:p>
          <a:p>
            <a:r>
              <a:rPr lang="nb-NO" dirty="0"/>
              <a:t>Unngå uheldig bruk av midler gjennom:</a:t>
            </a:r>
          </a:p>
          <a:p>
            <a:pPr lvl="1"/>
            <a:r>
              <a:rPr lang="nb-NO" dirty="0"/>
              <a:t>Kursing</a:t>
            </a:r>
          </a:p>
          <a:p>
            <a:pPr lvl="1"/>
            <a:r>
              <a:rPr lang="nb-NO" dirty="0"/>
              <a:t>Lederskap</a:t>
            </a:r>
          </a:p>
        </p:txBody>
      </p:sp>
    </p:spTree>
    <p:extLst>
      <p:ext uri="{BB962C8B-B14F-4D97-AF65-F5344CB8AC3E}">
        <p14:creationId xmlns:p14="http://schemas.microsoft.com/office/powerpoint/2010/main" val="26992987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Forvaltning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66525" y="1600200"/>
            <a:ext cx="8229600" cy="4525963"/>
          </a:xfrm>
        </p:spPr>
        <p:txBody>
          <a:bodyPr/>
          <a:lstStyle/>
          <a:p>
            <a:endParaRPr lang="nb-NO" dirty="0"/>
          </a:p>
          <a:p>
            <a:r>
              <a:rPr lang="nb-NO" dirty="0"/>
              <a:t>Som forvaltere av TRF midler har vi et ansvar overfor de som bidrar med penger slik at disse blir brukt til det de er tenkt:</a:t>
            </a:r>
          </a:p>
          <a:p>
            <a:endParaRPr lang="nb-NO" dirty="0"/>
          </a:p>
          <a:p>
            <a:pPr marL="0" indent="0" algn="ctr">
              <a:buNone/>
            </a:pPr>
            <a:r>
              <a:rPr lang="nb-NO" dirty="0" err="1">
                <a:solidFill>
                  <a:srgbClr val="FF0000"/>
                </a:solidFill>
              </a:rPr>
              <a:t>Doing</a:t>
            </a:r>
            <a:r>
              <a:rPr lang="nb-NO" dirty="0">
                <a:solidFill>
                  <a:srgbClr val="FF0000"/>
                </a:solidFill>
              </a:rPr>
              <a:t> </a:t>
            </a:r>
            <a:r>
              <a:rPr lang="nb-NO" dirty="0" err="1">
                <a:solidFill>
                  <a:srgbClr val="FF0000"/>
                </a:solidFill>
              </a:rPr>
              <a:t>Good</a:t>
            </a:r>
            <a:r>
              <a:rPr lang="nb-NO" dirty="0">
                <a:solidFill>
                  <a:srgbClr val="FF0000"/>
                </a:solidFill>
              </a:rPr>
              <a:t> in </a:t>
            </a:r>
            <a:r>
              <a:rPr lang="nb-NO" dirty="0" err="1">
                <a:solidFill>
                  <a:srgbClr val="FF0000"/>
                </a:solidFill>
              </a:rPr>
              <a:t>the</a:t>
            </a:r>
            <a:r>
              <a:rPr lang="nb-NO" dirty="0">
                <a:solidFill>
                  <a:srgbClr val="FF0000"/>
                </a:solidFill>
              </a:rPr>
              <a:t> World</a:t>
            </a:r>
          </a:p>
        </p:txBody>
      </p:sp>
    </p:spTree>
    <p:extLst>
      <p:ext uri="{BB962C8B-B14F-4D97-AF65-F5344CB8AC3E}">
        <p14:creationId xmlns:p14="http://schemas.microsoft.com/office/powerpoint/2010/main" val="14395787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Forvaltning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  <a:p>
            <a:r>
              <a:rPr lang="nb-NO" dirty="0"/>
              <a:t>Den som bidrar og som vet at pengene han bidrar med blir brukt på en god måte er mest sannsynlig også en bidragsyter </a:t>
            </a:r>
            <a:r>
              <a:rPr lang="nb-NO"/>
              <a:t>i fortsettelsen.</a:t>
            </a:r>
          </a:p>
        </p:txBody>
      </p:sp>
    </p:spTree>
    <p:extLst>
      <p:ext uri="{BB962C8B-B14F-4D97-AF65-F5344CB8AC3E}">
        <p14:creationId xmlns:p14="http://schemas.microsoft.com/office/powerpoint/2010/main" val="2826067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Forvaltning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Behandle innsamla midler som ”</a:t>
            </a:r>
            <a:r>
              <a:rPr lang="nb-NO" dirty="0" err="1"/>
              <a:t>sacred</a:t>
            </a:r>
            <a:r>
              <a:rPr lang="nb-NO" dirty="0"/>
              <a:t> trust”</a:t>
            </a:r>
          </a:p>
          <a:p>
            <a:r>
              <a:rPr lang="nb-NO" dirty="0"/>
              <a:t>Kompetent og ryddig styring av prosjekt</a:t>
            </a:r>
          </a:p>
          <a:p>
            <a:r>
              <a:rPr lang="nb-NO" dirty="0"/>
              <a:t>Standard business praksis</a:t>
            </a:r>
          </a:p>
          <a:p>
            <a:r>
              <a:rPr lang="nb-NO" dirty="0"/>
              <a:t>Rapportere uregelmessigheter til TRF</a:t>
            </a:r>
          </a:p>
          <a:p>
            <a:r>
              <a:rPr lang="nb-NO" dirty="0"/>
              <a:t>Kjøre prosjekt slik det er planlagt og godkjent</a:t>
            </a:r>
          </a:p>
        </p:txBody>
      </p:sp>
    </p:spTree>
    <p:extLst>
      <p:ext uri="{BB962C8B-B14F-4D97-AF65-F5344CB8AC3E}">
        <p14:creationId xmlns:p14="http://schemas.microsoft.com/office/powerpoint/2010/main" val="2728033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Forvaltning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Finansiell oversikt over prosjektet</a:t>
            </a:r>
          </a:p>
          <a:p>
            <a:r>
              <a:rPr lang="nb-NO" dirty="0"/>
              <a:t>Fullstendig rapportering til rett tid</a:t>
            </a:r>
          </a:p>
          <a:p>
            <a:r>
              <a:rPr lang="nb-NO" dirty="0"/>
              <a:t>4 spørsmål prøven</a:t>
            </a:r>
          </a:p>
          <a:p>
            <a:r>
              <a:rPr lang="nb-NO" dirty="0"/>
              <a:t>Etisk standard ved arbeid med prosjekt</a:t>
            </a:r>
          </a:p>
        </p:txBody>
      </p:sp>
    </p:spTree>
    <p:extLst>
      <p:ext uri="{BB962C8B-B14F-4D97-AF65-F5344CB8AC3E}">
        <p14:creationId xmlns:p14="http://schemas.microsoft.com/office/powerpoint/2010/main" val="3486554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Forvaltning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  <a:p>
            <a:r>
              <a:rPr lang="nb-NO" dirty="0" err="1"/>
              <a:t>Rotary</a:t>
            </a:r>
            <a:r>
              <a:rPr lang="nb-NO" dirty="0"/>
              <a:t> Foundation stoler på integriteten til de klubber og rotarianere som er engasjert i implementeringen av prosjekt for å sikre at midler blir brukt effektivt til det formålet de er tenkt å brukes.</a:t>
            </a:r>
          </a:p>
        </p:txBody>
      </p:sp>
    </p:spTree>
    <p:extLst>
      <p:ext uri="{BB962C8B-B14F-4D97-AF65-F5344CB8AC3E}">
        <p14:creationId xmlns:p14="http://schemas.microsoft.com/office/powerpoint/2010/main" val="3033103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  <a:p>
            <a:endParaRPr lang="nb-NO" dirty="0"/>
          </a:p>
          <a:p>
            <a:pPr marL="0" indent="0" algn="ctr">
              <a:buNone/>
            </a:pPr>
            <a:r>
              <a:rPr lang="nb-NO" sz="4000" dirty="0"/>
              <a:t>Prosjekt implementasjon</a:t>
            </a:r>
          </a:p>
        </p:txBody>
      </p:sp>
    </p:spTree>
    <p:extLst>
      <p:ext uri="{BB962C8B-B14F-4D97-AF65-F5344CB8AC3E}">
        <p14:creationId xmlns:p14="http://schemas.microsoft.com/office/powerpoint/2010/main" val="2257696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Nøkkel til suksess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Prosjekt dekker virkelige behov hos de som mottar hjelp</a:t>
            </a:r>
          </a:p>
          <a:p>
            <a:r>
              <a:rPr lang="nb-NO" dirty="0"/>
              <a:t>Rotarianere, klubber, distrikt og lokal støtte</a:t>
            </a:r>
          </a:p>
          <a:p>
            <a:r>
              <a:rPr lang="nb-NO" dirty="0"/>
              <a:t>God finansiell oversikt</a:t>
            </a:r>
          </a:p>
          <a:p>
            <a:r>
              <a:rPr lang="nb-NO" dirty="0"/>
              <a:t>Sterkt partnerskap</a:t>
            </a:r>
          </a:p>
          <a:p>
            <a:r>
              <a:rPr lang="nb-NO" dirty="0"/>
              <a:t>Prosjektplan med mål og forventet eller ønsket resultat</a:t>
            </a:r>
          </a:p>
        </p:txBody>
      </p:sp>
    </p:spTree>
    <p:extLst>
      <p:ext uri="{BB962C8B-B14F-4D97-AF65-F5344CB8AC3E}">
        <p14:creationId xmlns:p14="http://schemas.microsoft.com/office/powerpoint/2010/main" val="1812424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Kommunikasjon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Kunnskap om de man jobber sammen med</a:t>
            </a:r>
          </a:p>
          <a:p>
            <a:r>
              <a:rPr lang="nb-NO" dirty="0"/>
              <a:t>Forutse misforståelser på grunn av annen kultur</a:t>
            </a:r>
          </a:p>
          <a:p>
            <a:r>
              <a:rPr lang="nb-NO" dirty="0"/>
              <a:t>Diskutere problemer på en åpen og fri måte</a:t>
            </a:r>
          </a:p>
          <a:p>
            <a:r>
              <a:rPr lang="nb-NO" dirty="0"/>
              <a:t>Regelmessig kommunikasjon med samarbeidspartnere</a:t>
            </a:r>
          </a:p>
          <a:p>
            <a:r>
              <a:rPr lang="nb-NO" dirty="0"/>
              <a:t>Tålmodighet og ta det med humør</a:t>
            </a:r>
          </a:p>
        </p:txBody>
      </p:sp>
    </p:spTree>
    <p:extLst>
      <p:ext uri="{BB962C8B-B14F-4D97-AF65-F5344CB8AC3E}">
        <p14:creationId xmlns:p14="http://schemas.microsoft.com/office/powerpoint/2010/main" val="4022169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Effektivt og godt samarbeid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Definert ansvar</a:t>
            </a:r>
          </a:p>
          <a:p>
            <a:r>
              <a:rPr lang="nb-NO" dirty="0"/>
              <a:t>Detaljert handlingsplan</a:t>
            </a:r>
          </a:p>
          <a:p>
            <a:r>
              <a:rPr lang="nb-NO" dirty="0"/>
              <a:t>Klare og åpne kommunikasjonslinjer</a:t>
            </a:r>
          </a:p>
          <a:p>
            <a:r>
              <a:rPr lang="nb-NO" dirty="0"/>
              <a:t>Kunnskapsrike og motiverte partnere</a:t>
            </a:r>
          </a:p>
          <a:p>
            <a:r>
              <a:rPr lang="nb-NO" dirty="0"/>
              <a:t>Gjensidig respekt</a:t>
            </a:r>
          </a:p>
        </p:txBody>
      </p:sp>
    </p:spTree>
    <p:extLst>
      <p:ext uri="{BB962C8B-B14F-4D97-AF65-F5344CB8AC3E}">
        <p14:creationId xmlns:p14="http://schemas.microsoft.com/office/powerpoint/2010/main" val="233369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548</Words>
  <Application>Microsoft Office PowerPoint</Application>
  <PresentationFormat>Skjermfremvisning (4:3)</PresentationFormat>
  <Paragraphs>128</Paragraphs>
  <Slides>27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27</vt:i4>
      </vt:variant>
    </vt:vector>
  </HeadingPairs>
  <TitlesOfParts>
    <vt:vector size="30" baseType="lpstr">
      <vt:lpstr>Arial</vt:lpstr>
      <vt:lpstr>Calibri</vt:lpstr>
      <vt:lpstr>Office-tema</vt:lpstr>
      <vt:lpstr>Forvaltning av fondsmidler</vt:lpstr>
      <vt:lpstr>Innhold </vt:lpstr>
      <vt:lpstr>Forvaltning</vt:lpstr>
      <vt:lpstr>Forvaltning</vt:lpstr>
      <vt:lpstr>Forvaltning</vt:lpstr>
      <vt:lpstr>PowerPoint-presentasjon</vt:lpstr>
      <vt:lpstr>Nøkkel til suksess</vt:lpstr>
      <vt:lpstr>Kommunikasjon</vt:lpstr>
      <vt:lpstr>Effektivt og godt samarbeid</vt:lpstr>
      <vt:lpstr>Prosjekt komite</vt:lpstr>
      <vt:lpstr>PowerPoint-presentasjon</vt:lpstr>
      <vt:lpstr>Bruk av innsamlede penger</vt:lpstr>
      <vt:lpstr>Retningslinjer Støtte kan ikke tildeles for:</vt:lpstr>
      <vt:lpstr>Retningslinjer Støtte kan ikke tildeles for:</vt:lpstr>
      <vt:lpstr>PowerPoint-presentasjon</vt:lpstr>
      <vt:lpstr>Finansielt</vt:lpstr>
      <vt:lpstr>Konto</vt:lpstr>
      <vt:lpstr>Betaling</vt:lpstr>
      <vt:lpstr>PowerPoint-presentasjon</vt:lpstr>
      <vt:lpstr>Rapportering</vt:lpstr>
      <vt:lpstr>Når må rapporter sendes</vt:lpstr>
      <vt:lpstr>Rapport innhold</vt:lpstr>
      <vt:lpstr>PowerPoint-presentasjon</vt:lpstr>
      <vt:lpstr>Distriktets rolle Oppmuntre til å fullføre:</vt:lpstr>
      <vt:lpstr>Distriktets rolle</vt:lpstr>
      <vt:lpstr>Forvaltning</vt:lpstr>
      <vt:lpstr>Forvaltning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Forvaltning av fondsmidler</dc:title>
  <dc:creator>John Stennes</dc:creator>
  <cp:lastModifiedBy>Rune Bye</cp:lastModifiedBy>
  <cp:revision>14</cp:revision>
  <dcterms:created xsi:type="dcterms:W3CDTF">2016-03-20T10:00:49Z</dcterms:created>
  <dcterms:modified xsi:type="dcterms:W3CDTF">2016-05-03T17:39:21Z</dcterms:modified>
</cp:coreProperties>
</file>