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5" r:id="rId2"/>
    <p:sldMasterId id="2147483708" r:id="rId3"/>
  </p:sldMasterIdLst>
  <p:notesMasterIdLst>
    <p:notesMasterId r:id="rId20"/>
  </p:notesMasterIdLst>
  <p:sldIdLst>
    <p:sldId id="330" r:id="rId4"/>
    <p:sldId id="770" r:id="rId5"/>
    <p:sldId id="771" r:id="rId6"/>
    <p:sldId id="662" r:id="rId7"/>
    <p:sldId id="766" r:id="rId8"/>
    <p:sldId id="768" r:id="rId9"/>
    <p:sldId id="746" r:id="rId10"/>
    <p:sldId id="326" r:id="rId11"/>
    <p:sldId id="368" r:id="rId12"/>
    <p:sldId id="448" r:id="rId13"/>
    <p:sldId id="335" r:id="rId14"/>
    <p:sldId id="762" r:id="rId15"/>
    <p:sldId id="765" r:id="rId16"/>
    <p:sldId id="769" r:id="rId17"/>
    <p:sldId id="767" r:id="rId18"/>
    <p:sldId id="760" r:id="rId19"/>
  </p:sldIdLst>
  <p:sldSz cx="12192000" cy="6858000"/>
  <p:notesSz cx="7315200" cy="96012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E7"/>
    <a:srgbClr val="0E3068"/>
    <a:srgbClr val="15458F"/>
    <a:srgbClr val="F7A81B"/>
    <a:srgbClr val="DA1A5A"/>
    <a:srgbClr val="48595D"/>
    <a:srgbClr val="FFFFFF"/>
    <a:srgbClr val="D9185C"/>
    <a:srgbClr val="06B4E6"/>
    <a:srgbClr val="00B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515F88-D057-4413-8E9B-D364E5605147}" v="74" dt="2024-04-08T14:15:44.53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857" autoAdjust="0"/>
    <p:restoredTop sz="97866" autoAdjust="0"/>
  </p:normalViewPr>
  <p:slideViewPr>
    <p:cSldViewPr snapToGrid="0" showGuides="1">
      <p:cViewPr varScale="1">
        <p:scale>
          <a:sx n="151" d="100"/>
          <a:sy n="151" d="100"/>
        </p:scale>
        <p:origin x="2754" y="132"/>
      </p:cViewPr>
      <p:guideLst>
        <p:guide orient="horz" pos="2632"/>
        <p:guide pos="3817"/>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Karin Burge Andersson" userId="4f60ddc7f06cabc8" providerId="LiveId" clId="{CF515F88-D057-4413-8E9B-D364E5605147}"/>
    <pc:docChg chg="undo custSel addSld delSld modSld sldOrd">
      <pc:chgData name="Anna-Karin Burge Andersson" userId="4f60ddc7f06cabc8" providerId="LiveId" clId="{CF515F88-D057-4413-8E9B-D364E5605147}" dt="2024-04-08T14:14:45.496" v="1019" actId="20577"/>
      <pc:docMkLst>
        <pc:docMk/>
      </pc:docMkLst>
      <pc:sldChg chg="del">
        <pc:chgData name="Anna-Karin Burge Andersson" userId="4f60ddc7f06cabc8" providerId="LiveId" clId="{CF515F88-D057-4413-8E9B-D364E5605147}" dt="2024-04-05T21:45:29.258" v="672" actId="47"/>
        <pc:sldMkLst>
          <pc:docMk/>
          <pc:sldMk cId="3134649209" sldId="287"/>
        </pc:sldMkLst>
      </pc:sldChg>
      <pc:sldChg chg="modSp mod">
        <pc:chgData name="Anna-Karin Burge Andersson" userId="4f60ddc7f06cabc8" providerId="LiveId" clId="{CF515F88-D057-4413-8E9B-D364E5605147}" dt="2024-04-05T20:09:24.726" v="20" actId="20577"/>
        <pc:sldMkLst>
          <pc:docMk/>
          <pc:sldMk cId="2689291284" sldId="330"/>
        </pc:sldMkLst>
        <pc:spChg chg="mod">
          <ac:chgData name="Anna-Karin Burge Andersson" userId="4f60ddc7f06cabc8" providerId="LiveId" clId="{CF515F88-D057-4413-8E9B-D364E5605147}" dt="2024-04-05T20:09:24.726" v="20" actId="20577"/>
          <ac:spMkLst>
            <pc:docMk/>
            <pc:sldMk cId="2689291284" sldId="330"/>
            <ac:spMk id="6" creationId="{7AB6EFAB-7914-F340-4B3D-9BED6F81B2FA}"/>
          </ac:spMkLst>
        </pc:spChg>
      </pc:sldChg>
      <pc:sldChg chg="del">
        <pc:chgData name="Anna-Karin Burge Andersson" userId="4f60ddc7f06cabc8" providerId="LiveId" clId="{CF515F88-D057-4413-8E9B-D364E5605147}" dt="2024-04-05T21:45:30.102" v="673" actId="47"/>
        <pc:sldMkLst>
          <pc:docMk/>
          <pc:sldMk cId="885870548" sldId="343"/>
        </pc:sldMkLst>
      </pc:sldChg>
      <pc:sldChg chg="add del">
        <pc:chgData name="Anna-Karin Burge Andersson" userId="4f60ddc7f06cabc8" providerId="LiveId" clId="{CF515F88-D057-4413-8E9B-D364E5605147}" dt="2024-04-05T21:45:59.502" v="676"/>
        <pc:sldMkLst>
          <pc:docMk/>
          <pc:sldMk cId="37879917" sldId="368"/>
        </pc:sldMkLst>
      </pc:sldChg>
      <pc:sldChg chg="del">
        <pc:chgData name="Anna-Karin Burge Andersson" userId="4f60ddc7f06cabc8" providerId="LiveId" clId="{CF515F88-D057-4413-8E9B-D364E5605147}" dt="2024-04-05T21:45:45.155" v="674" actId="2696"/>
        <pc:sldMkLst>
          <pc:docMk/>
          <pc:sldMk cId="3200669473" sldId="368"/>
        </pc:sldMkLst>
      </pc:sldChg>
      <pc:sldChg chg="del">
        <pc:chgData name="Anna-Karin Burge Andersson" userId="4f60ddc7f06cabc8" providerId="LiveId" clId="{CF515F88-D057-4413-8E9B-D364E5605147}" dt="2024-04-05T21:45:45.155" v="674" actId="2696"/>
        <pc:sldMkLst>
          <pc:docMk/>
          <pc:sldMk cId="48166126" sldId="448"/>
        </pc:sldMkLst>
      </pc:sldChg>
      <pc:sldChg chg="add del">
        <pc:chgData name="Anna-Karin Burge Andersson" userId="4f60ddc7f06cabc8" providerId="LiveId" clId="{CF515F88-D057-4413-8E9B-D364E5605147}" dt="2024-04-05T21:45:59.502" v="676"/>
        <pc:sldMkLst>
          <pc:docMk/>
          <pc:sldMk cId="3173781347" sldId="448"/>
        </pc:sldMkLst>
      </pc:sldChg>
      <pc:sldChg chg="del">
        <pc:chgData name="Anna-Karin Burge Andersson" userId="4f60ddc7f06cabc8" providerId="LiveId" clId="{CF515F88-D057-4413-8E9B-D364E5605147}" dt="2024-04-05T21:45:25.195" v="671" actId="47"/>
        <pc:sldMkLst>
          <pc:docMk/>
          <pc:sldMk cId="384748580" sldId="457"/>
        </pc:sldMkLst>
      </pc:sldChg>
      <pc:sldChg chg="del">
        <pc:chgData name="Anna-Karin Burge Andersson" userId="4f60ddc7f06cabc8" providerId="LiveId" clId="{CF515F88-D057-4413-8E9B-D364E5605147}" dt="2024-04-05T21:45:23.223" v="670" actId="47"/>
        <pc:sldMkLst>
          <pc:docMk/>
          <pc:sldMk cId="436754050" sldId="467"/>
        </pc:sldMkLst>
      </pc:sldChg>
      <pc:sldChg chg="delSp modSp mod ord delAnim modAnim">
        <pc:chgData name="Anna-Karin Burge Andersson" userId="4f60ddc7f06cabc8" providerId="LiveId" clId="{CF515F88-D057-4413-8E9B-D364E5605147}" dt="2024-04-06T07:12:20.586" v="846"/>
        <pc:sldMkLst>
          <pc:docMk/>
          <pc:sldMk cId="1156777931" sldId="662"/>
        </pc:sldMkLst>
        <pc:spChg chg="mod">
          <ac:chgData name="Anna-Karin Burge Andersson" userId="4f60ddc7f06cabc8" providerId="LiveId" clId="{CF515F88-D057-4413-8E9B-D364E5605147}" dt="2024-04-06T06:29:50.264" v="773" actId="1076"/>
          <ac:spMkLst>
            <pc:docMk/>
            <pc:sldMk cId="1156777931" sldId="662"/>
            <ac:spMk id="4" creationId="{04C3718D-09F1-2078-1E21-D4A9525A3B4B}"/>
          </ac:spMkLst>
        </pc:spChg>
        <pc:spChg chg="mod">
          <ac:chgData name="Anna-Karin Burge Andersson" userId="4f60ddc7f06cabc8" providerId="LiveId" clId="{CF515F88-D057-4413-8E9B-D364E5605147}" dt="2024-04-05T21:48:51.965" v="763" actId="1076"/>
          <ac:spMkLst>
            <pc:docMk/>
            <pc:sldMk cId="1156777931" sldId="662"/>
            <ac:spMk id="5" creationId="{B58BB1B3-A413-E59E-AAD0-1E19ED61505A}"/>
          </ac:spMkLst>
        </pc:spChg>
        <pc:spChg chg="mod">
          <ac:chgData name="Anna-Karin Burge Andersson" userId="4f60ddc7f06cabc8" providerId="LiveId" clId="{CF515F88-D057-4413-8E9B-D364E5605147}" dt="2024-04-05T21:48:41.286" v="756" actId="403"/>
          <ac:spMkLst>
            <pc:docMk/>
            <pc:sldMk cId="1156777931" sldId="662"/>
            <ac:spMk id="6" creationId="{5C2B7312-708F-3FA5-6D51-B40EF899ADD7}"/>
          </ac:spMkLst>
        </pc:spChg>
        <pc:spChg chg="del">
          <ac:chgData name="Anna-Karin Burge Andersson" userId="4f60ddc7f06cabc8" providerId="LiveId" clId="{CF515F88-D057-4413-8E9B-D364E5605147}" dt="2024-04-05T21:48:37.019" v="753" actId="478"/>
          <ac:spMkLst>
            <pc:docMk/>
            <pc:sldMk cId="1156777931" sldId="662"/>
            <ac:spMk id="7" creationId="{F324B6E5-4951-4BD5-C7F4-2C91E252E4B5}"/>
          </ac:spMkLst>
        </pc:spChg>
        <pc:spChg chg="del">
          <ac:chgData name="Anna-Karin Burge Andersson" userId="4f60ddc7f06cabc8" providerId="LiveId" clId="{CF515F88-D057-4413-8E9B-D364E5605147}" dt="2024-04-05T21:48:33.360" v="752" actId="478"/>
          <ac:spMkLst>
            <pc:docMk/>
            <pc:sldMk cId="1156777931" sldId="662"/>
            <ac:spMk id="10" creationId="{49F90D87-9C79-398B-0F07-8D54A95C0782}"/>
          </ac:spMkLst>
        </pc:spChg>
      </pc:sldChg>
      <pc:sldChg chg="del">
        <pc:chgData name="Anna-Karin Burge Andersson" userId="4f60ddc7f06cabc8" providerId="LiveId" clId="{CF515F88-D057-4413-8E9B-D364E5605147}" dt="2024-04-05T21:45:45.155" v="674" actId="2696"/>
        <pc:sldMkLst>
          <pc:docMk/>
          <pc:sldMk cId="3500037364" sldId="746"/>
        </pc:sldMkLst>
      </pc:sldChg>
      <pc:sldChg chg="add del">
        <pc:chgData name="Anna-Karin Burge Andersson" userId="4f60ddc7f06cabc8" providerId="LiveId" clId="{CF515F88-D057-4413-8E9B-D364E5605147}" dt="2024-04-05T21:45:59.502" v="676"/>
        <pc:sldMkLst>
          <pc:docMk/>
          <pc:sldMk cId="4014288142" sldId="746"/>
        </pc:sldMkLst>
      </pc:sldChg>
      <pc:sldChg chg="del">
        <pc:chgData name="Anna-Karin Burge Andersson" userId="4f60ddc7f06cabc8" providerId="LiveId" clId="{CF515F88-D057-4413-8E9B-D364E5605147}" dt="2024-04-05T21:47:57.225" v="722" actId="47"/>
        <pc:sldMkLst>
          <pc:docMk/>
          <pc:sldMk cId="1065278962" sldId="759"/>
        </pc:sldMkLst>
      </pc:sldChg>
      <pc:sldChg chg="modSp mod">
        <pc:chgData name="Anna-Karin Burge Andersson" userId="4f60ddc7f06cabc8" providerId="LiveId" clId="{CF515F88-D057-4413-8E9B-D364E5605147}" dt="2024-04-05T21:48:16.044" v="748" actId="20577"/>
        <pc:sldMkLst>
          <pc:docMk/>
          <pc:sldMk cId="327151582" sldId="760"/>
        </pc:sldMkLst>
        <pc:spChg chg="mod">
          <ac:chgData name="Anna-Karin Burge Andersson" userId="4f60ddc7f06cabc8" providerId="LiveId" clId="{CF515F88-D057-4413-8E9B-D364E5605147}" dt="2024-04-05T21:48:16.044" v="748" actId="20577"/>
          <ac:spMkLst>
            <pc:docMk/>
            <pc:sldMk cId="327151582" sldId="760"/>
            <ac:spMk id="3" creationId="{54D3EA01-2D7F-D0ED-5394-D7D85E0EBA9B}"/>
          </ac:spMkLst>
        </pc:spChg>
      </pc:sldChg>
      <pc:sldChg chg="del">
        <pc:chgData name="Anna-Karin Burge Andersson" userId="4f60ddc7f06cabc8" providerId="LiveId" clId="{CF515F88-D057-4413-8E9B-D364E5605147}" dt="2024-04-05T20:59:32.540" v="366" actId="47"/>
        <pc:sldMkLst>
          <pc:docMk/>
          <pc:sldMk cId="3098288695" sldId="764"/>
        </pc:sldMkLst>
      </pc:sldChg>
      <pc:sldChg chg="modSp">
        <pc:chgData name="Anna-Karin Burge Andersson" userId="4f60ddc7f06cabc8" providerId="LiveId" clId="{CF515F88-D057-4413-8E9B-D364E5605147}" dt="2024-04-05T20:38:58.377" v="35" actId="1076"/>
        <pc:sldMkLst>
          <pc:docMk/>
          <pc:sldMk cId="752470986" sldId="765"/>
        </pc:sldMkLst>
        <pc:picChg chg="mod">
          <ac:chgData name="Anna-Karin Burge Andersson" userId="4f60ddc7f06cabc8" providerId="LiveId" clId="{CF515F88-D057-4413-8E9B-D364E5605147}" dt="2024-04-05T20:38:57.377" v="33" actId="1076"/>
          <ac:picMkLst>
            <pc:docMk/>
            <pc:sldMk cId="752470986" sldId="765"/>
            <ac:picMk id="11" creationId="{F0D4C37B-19BF-8ACD-4246-FE4D531A7F9B}"/>
          </ac:picMkLst>
        </pc:picChg>
        <pc:picChg chg="mod">
          <ac:chgData name="Anna-Karin Burge Andersson" userId="4f60ddc7f06cabc8" providerId="LiveId" clId="{CF515F88-D057-4413-8E9B-D364E5605147}" dt="2024-04-05T20:38:56.877" v="32" actId="1076"/>
          <ac:picMkLst>
            <pc:docMk/>
            <pc:sldMk cId="752470986" sldId="765"/>
            <ac:picMk id="12" creationId="{30AA1478-9C1D-C845-6855-B567FDD80FFE}"/>
          </ac:picMkLst>
        </pc:picChg>
        <pc:picChg chg="mod">
          <ac:chgData name="Anna-Karin Burge Andersson" userId="4f60ddc7f06cabc8" providerId="LiveId" clId="{CF515F88-D057-4413-8E9B-D364E5605147}" dt="2024-04-05T20:38:57.877" v="34" actId="1076"/>
          <ac:picMkLst>
            <pc:docMk/>
            <pc:sldMk cId="752470986" sldId="765"/>
            <ac:picMk id="13" creationId="{19A33544-E7F0-DAF1-EEE0-7F8D893B321A}"/>
          </ac:picMkLst>
        </pc:picChg>
        <pc:picChg chg="mod">
          <ac:chgData name="Anna-Karin Burge Andersson" userId="4f60ddc7f06cabc8" providerId="LiveId" clId="{CF515F88-D057-4413-8E9B-D364E5605147}" dt="2024-04-05T20:19:13.201" v="23" actId="1076"/>
          <ac:picMkLst>
            <pc:docMk/>
            <pc:sldMk cId="752470986" sldId="765"/>
            <ac:picMk id="14" creationId="{9A542068-22CD-DD0B-78AD-C8FE0A7646BF}"/>
          </ac:picMkLst>
        </pc:picChg>
        <pc:picChg chg="mod">
          <ac:chgData name="Anna-Karin Burge Andersson" userId="4f60ddc7f06cabc8" providerId="LiveId" clId="{CF515F88-D057-4413-8E9B-D364E5605147}" dt="2024-04-05T20:38:58.377" v="35" actId="1076"/>
          <ac:picMkLst>
            <pc:docMk/>
            <pc:sldMk cId="752470986" sldId="765"/>
            <ac:picMk id="15" creationId="{25E1C2A8-3F57-A31C-2EAF-9580327DF009}"/>
          </ac:picMkLst>
        </pc:picChg>
        <pc:picChg chg="mod">
          <ac:chgData name="Anna-Karin Burge Andersson" userId="4f60ddc7f06cabc8" providerId="LiveId" clId="{CF515F88-D057-4413-8E9B-D364E5605147}" dt="2024-04-05T20:19:12.296" v="22" actId="1076"/>
          <ac:picMkLst>
            <pc:docMk/>
            <pc:sldMk cId="752470986" sldId="765"/>
            <ac:picMk id="16" creationId="{951425BE-7464-67C8-D564-4F2A70E84979}"/>
          </ac:picMkLst>
        </pc:picChg>
        <pc:picChg chg="mod">
          <ac:chgData name="Anna-Karin Burge Andersson" userId="4f60ddc7f06cabc8" providerId="LiveId" clId="{CF515F88-D057-4413-8E9B-D364E5605147}" dt="2024-04-05T20:38:56.408" v="31" actId="1076"/>
          <ac:picMkLst>
            <pc:docMk/>
            <pc:sldMk cId="752470986" sldId="765"/>
            <ac:picMk id="17" creationId="{0E198E6A-B9D9-F53F-DEB4-DD3FBFC01390}"/>
          </ac:picMkLst>
        </pc:picChg>
        <pc:picChg chg="mod">
          <ac:chgData name="Anna-Karin Burge Andersson" userId="4f60ddc7f06cabc8" providerId="LiveId" clId="{CF515F88-D057-4413-8E9B-D364E5605147}" dt="2024-04-05T20:38:55.860" v="30" actId="1076"/>
          <ac:picMkLst>
            <pc:docMk/>
            <pc:sldMk cId="752470986" sldId="765"/>
            <ac:picMk id="1026" creationId="{ED1D99FF-5688-0E95-7396-3F8236B86D0A}"/>
          </ac:picMkLst>
        </pc:picChg>
      </pc:sldChg>
      <pc:sldChg chg="addSp delSp modSp new mod ord modClrScheme modAnim chgLayout">
        <pc:chgData name="Anna-Karin Burge Andersson" userId="4f60ddc7f06cabc8" providerId="LiveId" clId="{CF515F88-D057-4413-8E9B-D364E5605147}" dt="2024-04-06T07:12:44.743" v="860"/>
        <pc:sldMkLst>
          <pc:docMk/>
          <pc:sldMk cId="1821003863" sldId="766"/>
        </pc:sldMkLst>
        <pc:spChg chg="del mod ord">
          <ac:chgData name="Anna-Karin Burge Andersson" userId="4f60ddc7f06cabc8" providerId="LiveId" clId="{CF515F88-D057-4413-8E9B-D364E5605147}" dt="2024-04-05T20:48:54.772" v="37" actId="700"/>
          <ac:spMkLst>
            <pc:docMk/>
            <pc:sldMk cId="1821003863" sldId="766"/>
            <ac:spMk id="2" creationId="{096EFE41-AB66-5BEE-A015-8E435236ACE4}"/>
          </ac:spMkLst>
        </pc:spChg>
        <pc:spChg chg="del mod ord">
          <ac:chgData name="Anna-Karin Burge Andersson" userId="4f60ddc7f06cabc8" providerId="LiveId" clId="{CF515F88-D057-4413-8E9B-D364E5605147}" dt="2024-04-05T20:48:54.772" v="37" actId="700"/>
          <ac:spMkLst>
            <pc:docMk/>
            <pc:sldMk cId="1821003863" sldId="766"/>
            <ac:spMk id="3" creationId="{81EE25CD-CA2A-CA87-2D00-88F0E31CA0DE}"/>
          </ac:spMkLst>
        </pc:spChg>
        <pc:spChg chg="add mod ord">
          <ac:chgData name="Anna-Karin Burge Andersson" userId="4f60ddc7f06cabc8" providerId="LiveId" clId="{CF515F88-D057-4413-8E9B-D364E5605147}" dt="2024-04-05T20:49:01.540" v="41" actId="20577"/>
          <ac:spMkLst>
            <pc:docMk/>
            <pc:sldMk cId="1821003863" sldId="766"/>
            <ac:spMk id="4" creationId="{32A22D4A-DC63-E866-E6AD-B91795332CDE}"/>
          </ac:spMkLst>
        </pc:spChg>
        <pc:spChg chg="add mod ord">
          <ac:chgData name="Anna-Karin Burge Andersson" userId="4f60ddc7f06cabc8" providerId="LiveId" clId="{CF515F88-D057-4413-8E9B-D364E5605147}" dt="2024-04-05T21:47:34.925" v="716" actId="403"/>
          <ac:spMkLst>
            <pc:docMk/>
            <pc:sldMk cId="1821003863" sldId="766"/>
            <ac:spMk id="5" creationId="{F8649525-4C98-ED8A-1288-6900C23531B5}"/>
          </ac:spMkLst>
        </pc:spChg>
        <pc:spChg chg="add mod ord">
          <ac:chgData name="Anna-Karin Burge Andersson" userId="4f60ddc7f06cabc8" providerId="LiveId" clId="{CF515F88-D057-4413-8E9B-D364E5605147}" dt="2024-04-05T21:47:30.874" v="714" actId="403"/>
          <ac:spMkLst>
            <pc:docMk/>
            <pc:sldMk cId="1821003863" sldId="766"/>
            <ac:spMk id="6" creationId="{FDC92AFF-EEA4-F2DF-FB49-5E95AE36313C}"/>
          </ac:spMkLst>
        </pc:spChg>
        <pc:spChg chg="add mod">
          <ac:chgData name="Anna-Karin Burge Andersson" userId="4f60ddc7f06cabc8" providerId="LiveId" clId="{CF515F88-D057-4413-8E9B-D364E5605147}" dt="2024-04-05T21:47:47.253" v="721" actId="688"/>
          <ac:spMkLst>
            <pc:docMk/>
            <pc:sldMk cId="1821003863" sldId="766"/>
            <ac:spMk id="7" creationId="{1DA6A5A5-BF52-B9EF-6BDC-3059DDED0173}"/>
          </ac:spMkLst>
        </pc:spChg>
      </pc:sldChg>
      <pc:sldChg chg="addSp modSp new mod modAnim">
        <pc:chgData name="Anna-Karin Burge Andersson" userId="4f60ddc7f06cabc8" providerId="LiveId" clId="{CF515F88-D057-4413-8E9B-D364E5605147}" dt="2024-04-06T06:31:26.085" v="831" actId="113"/>
        <pc:sldMkLst>
          <pc:docMk/>
          <pc:sldMk cId="3142049039" sldId="767"/>
        </pc:sldMkLst>
        <pc:spChg chg="mod">
          <ac:chgData name="Anna-Karin Burge Andersson" userId="4f60ddc7f06cabc8" providerId="LiveId" clId="{CF515F88-D057-4413-8E9B-D364E5605147}" dt="2024-04-05T21:39:33.656" v="601" actId="20577"/>
          <ac:spMkLst>
            <pc:docMk/>
            <pc:sldMk cId="3142049039" sldId="767"/>
            <ac:spMk id="2" creationId="{54BE4238-5B2F-BA9E-1BA2-88F6DECDFA4E}"/>
          </ac:spMkLst>
        </pc:spChg>
        <pc:spChg chg="mod">
          <ac:chgData name="Anna-Karin Burge Andersson" userId="4f60ddc7f06cabc8" providerId="LiveId" clId="{CF515F88-D057-4413-8E9B-D364E5605147}" dt="2024-04-06T06:30:17.329" v="776" actId="13926"/>
          <ac:spMkLst>
            <pc:docMk/>
            <pc:sldMk cId="3142049039" sldId="767"/>
            <ac:spMk id="3" creationId="{7E29E824-CFA2-C633-03E8-0A40B845EA33}"/>
          </ac:spMkLst>
        </pc:spChg>
        <pc:spChg chg="mod">
          <ac:chgData name="Anna-Karin Burge Andersson" userId="4f60ddc7f06cabc8" providerId="LiveId" clId="{CF515F88-D057-4413-8E9B-D364E5605147}" dt="2024-04-06T06:31:26.085" v="831" actId="113"/>
          <ac:spMkLst>
            <pc:docMk/>
            <pc:sldMk cId="3142049039" sldId="767"/>
            <ac:spMk id="5" creationId="{829650A6-FC35-EE23-17E8-77A5570A6223}"/>
          </ac:spMkLst>
        </pc:spChg>
        <pc:graphicFrameChg chg="add mod modGraphic">
          <ac:chgData name="Anna-Karin Burge Andersson" userId="4f60ddc7f06cabc8" providerId="LiveId" clId="{CF515F88-D057-4413-8E9B-D364E5605147}" dt="2024-04-05T21:41:27.106" v="616" actId="1076"/>
          <ac:graphicFrameMkLst>
            <pc:docMk/>
            <pc:sldMk cId="3142049039" sldId="767"/>
            <ac:graphicFrameMk id="6" creationId="{4F93EF36-1BD0-02EC-D8C1-BE1A36B0E2A5}"/>
          </ac:graphicFrameMkLst>
        </pc:graphicFrameChg>
        <pc:cxnChg chg="add mod">
          <ac:chgData name="Anna-Karin Burge Andersson" userId="4f60ddc7f06cabc8" providerId="LiveId" clId="{CF515F88-D057-4413-8E9B-D364E5605147}" dt="2024-04-06T06:30:47.737" v="780" actId="208"/>
          <ac:cxnSpMkLst>
            <pc:docMk/>
            <pc:sldMk cId="3142049039" sldId="767"/>
            <ac:cxnSpMk id="8" creationId="{475D57B7-75AD-80AA-0A38-0EEFCA0D84AA}"/>
          </ac:cxnSpMkLst>
        </pc:cxnChg>
        <pc:cxnChg chg="add mod">
          <ac:chgData name="Anna-Karin Burge Andersson" userId="4f60ddc7f06cabc8" providerId="LiveId" clId="{CF515F88-D057-4413-8E9B-D364E5605147}" dt="2024-04-06T06:30:58.005" v="827" actId="1036"/>
          <ac:cxnSpMkLst>
            <pc:docMk/>
            <pc:sldMk cId="3142049039" sldId="767"/>
            <ac:cxnSpMk id="9" creationId="{5136124E-25B2-CECC-F367-00B4B7C052AB}"/>
          </ac:cxnSpMkLst>
        </pc:cxnChg>
      </pc:sldChg>
      <pc:sldChg chg="addSp delSp modSp new mod setBg modClrScheme chgLayout">
        <pc:chgData name="Anna-Karin Burge Andersson" userId="4f60ddc7f06cabc8" providerId="LiveId" clId="{CF515F88-D057-4413-8E9B-D364E5605147}" dt="2024-04-06T06:24:59.346" v="772" actId="14100"/>
        <pc:sldMkLst>
          <pc:docMk/>
          <pc:sldMk cId="202624702" sldId="768"/>
        </pc:sldMkLst>
        <pc:spChg chg="del">
          <ac:chgData name="Anna-Karin Burge Andersson" userId="4f60ddc7f06cabc8" providerId="LiveId" clId="{CF515F88-D057-4413-8E9B-D364E5605147}" dt="2024-04-06T06:24:30.812" v="768" actId="700"/>
          <ac:spMkLst>
            <pc:docMk/>
            <pc:sldMk cId="202624702" sldId="768"/>
            <ac:spMk id="2" creationId="{EC76919D-C5DF-F979-09C4-FD3DB3C76CB4}"/>
          </ac:spMkLst>
        </pc:spChg>
        <pc:spChg chg="del">
          <ac:chgData name="Anna-Karin Burge Andersson" userId="4f60ddc7f06cabc8" providerId="LiveId" clId="{CF515F88-D057-4413-8E9B-D364E5605147}" dt="2024-04-06T06:24:30.812" v="768" actId="700"/>
          <ac:spMkLst>
            <pc:docMk/>
            <pc:sldMk cId="202624702" sldId="768"/>
            <ac:spMk id="3" creationId="{7C6EACAE-5DDB-072A-7701-5B92E36D40FD}"/>
          </ac:spMkLst>
        </pc:spChg>
        <pc:spChg chg="mod ord">
          <ac:chgData name="Anna-Karin Burge Andersson" userId="4f60ddc7f06cabc8" providerId="LiveId" clId="{CF515F88-D057-4413-8E9B-D364E5605147}" dt="2024-04-06T06:24:30.812" v="768" actId="700"/>
          <ac:spMkLst>
            <pc:docMk/>
            <pc:sldMk cId="202624702" sldId="768"/>
            <ac:spMk id="4" creationId="{8715267A-CBE0-36DD-584E-B4EA1441969A}"/>
          </ac:spMkLst>
        </pc:spChg>
        <pc:spChg chg="del">
          <ac:chgData name="Anna-Karin Burge Andersson" userId="4f60ddc7f06cabc8" providerId="LiveId" clId="{CF515F88-D057-4413-8E9B-D364E5605147}" dt="2024-04-06T06:24:30.812" v="768" actId="700"/>
          <ac:spMkLst>
            <pc:docMk/>
            <pc:sldMk cId="202624702" sldId="768"/>
            <ac:spMk id="5" creationId="{4D91EBFA-018B-A9E9-99F9-597609C59FEB}"/>
          </ac:spMkLst>
        </pc:spChg>
        <pc:picChg chg="add mod">
          <ac:chgData name="Anna-Karin Burge Andersson" userId="4f60ddc7f06cabc8" providerId="LiveId" clId="{CF515F88-D057-4413-8E9B-D364E5605147}" dt="2024-04-06T06:24:59.346" v="772" actId="14100"/>
          <ac:picMkLst>
            <pc:docMk/>
            <pc:sldMk cId="202624702" sldId="768"/>
            <ac:picMk id="6" creationId="{FD5539B4-6381-14DF-C46C-7013E32FAA22}"/>
          </ac:picMkLst>
        </pc:picChg>
      </pc:sldChg>
      <pc:sldChg chg="addSp delSp modSp new mod ord modClrScheme chgLayout">
        <pc:chgData name="Anna-Karin Burge Andersson" userId="4f60ddc7f06cabc8" providerId="LiveId" clId="{CF515F88-D057-4413-8E9B-D364E5605147}" dt="2024-04-06T06:52:33.558" v="844"/>
        <pc:sldMkLst>
          <pc:docMk/>
          <pc:sldMk cId="3479221474" sldId="769"/>
        </pc:sldMkLst>
        <pc:spChg chg="del">
          <ac:chgData name="Anna-Karin Burge Andersson" userId="4f60ddc7f06cabc8" providerId="LiveId" clId="{CF515F88-D057-4413-8E9B-D364E5605147}" dt="2024-04-06T06:52:05.067" v="839" actId="700"/>
          <ac:spMkLst>
            <pc:docMk/>
            <pc:sldMk cId="3479221474" sldId="769"/>
            <ac:spMk id="2" creationId="{D7C24411-F2A1-0D23-AF63-F5074B8E2AF9}"/>
          </ac:spMkLst>
        </pc:spChg>
        <pc:spChg chg="del">
          <ac:chgData name="Anna-Karin Burge Andersson" userId="4f60ddc7f06cabc8" providerId="LiveId" clId="{CF515F88-D057-4413-8E9B-D364E5605147}" dt="2024-04-06T06:51:44.157" v="834"/>
          <ac:spMkLst>
            <pc:docMk/>
            <pc:sldMk cId="3479221474" sldId="769"/>
            <ac:spMk id="3" creationId="{307FB0F4-CA79-49EC-0CF0-2AE0A6264440}"/>
          </ac:spMkLst>
        </pc:spChg>
        <pc:spChg chg="mod ord">
          <ac:chgData name="Anna-Karin Burge Andersson" userId="4f60ddc7f06cabc8" providerId="LiveId" clId="{CF515F88-D057-4413-8E9B-D364E5605147}" dt="2024-04-06T06:52:05.067" v="839" actId="700"/>
          <ac:spMkLst>
            <pc:docMk/>
            <pc:sldMk cId="3479221474" sldId="769"/>
            <ac:spMk id="4" creationId="{8ED86359-639A-D006-9176-E253E90E9BA4}"/>
          </ac:spMkLst>
        </pc:spChg>
        <pc:spChg chg="del">
          <ac:chgData name="Anna-Karin Burge Andersson" userId="4f60ddc7f06cabc8" providerId="LiveId" clId="{CF515F88-D057-4413-8E9B-D364E5605147}" dt="2024-04-06T06:51:38.454" v="833" actId="478"/>
          <ac:spMkLst>
            <pc:docMk/>
            <pc:sldMk cId="3479221474" sldId="769"/>
            <ac:spMk id="5" creationId="{3C330484-C4FC-4BF6-FFA3-81F1CD64EB25}"/>
          </ac:spMkLst>
        </pc:spChg>
        <pc:graphicFrameChg chg="add mod ord modGraphic">
          <ac:chgData name="Anna-Karin Burge Andersson" userId="4f60ddc7f06cabc8" providerId="LiveId" clId="{CF515F88-D057-4413-8E9B-D364E5605147}" dt="2024-04-06T06:52:25.214" v="842" actId="1076"/>
          <ac:graphicFrameMkLst>
            <pc:docMk/>
            <pc:sldMk cId="3479221474" sldId="769"/>
            <ac:graphicFrameMk id="6" creationId="{12F1C2E9-5FBC-08CF-4DE4-72F74B40FED6}"/>
          </ac:graphicFrameMkLst>
        </pc:graphicFrameChg>
      </pc:sldChg>
      <pc:sldChg chg="addSp delSp modSp new mod modClrScheme modAnim chgLayout">
        <pc:chgData name="Anna-Karin Burge Andersson" userId="4f60ddc7f06cabc8" providerId="LiveId" clId="{CF515F88-D057-4413-8E9B-D364E5605147}" dt="2024-04-08T14:14:45.496" v="1019" actId="20577"/>
        <pc:sldMkLst>
          <pc:docMk/>
          <pc:sldMk cId="1246987078" sldId="770"/>
        </pc:sldMkLst>
        <pc:spChg chg="del mod ord">
          <ac:chgData name="Anna-Karin Burge Andersson" userId="4f60ddc7f06cabc8" providerId="LiveId" clId="{CF515F88-D057-4413-8E9B-D364E5605147}" dt="2024-04-06T07:13:00.993" v="862" actId="700"/>
          <ac:spMkLst>
            <pc:docMk/>
            <pc:sldMk cId="1246987078" sldId="770"/>
            <ac:spMk id="2" creationId="{D01518DF-7593-4077-8BD8-DF302878587A}"/>
          </ac:spMkLst>
        </pc:spChg>
        <pc:spChg chg="del mod ord">
          <ac:chgData name="Anna-Karin Burge Andersson" userId="4f60ddc7f06cabc8" providerId="LiveId" clId="{CF515F88-D057-4413-8E9B-D364E5605147}" dt="2024-04-06T07:13:00.993" v="862" actId="700"/>
          <ac:spMkLst>
            <pc:docMk/>
            <pc:sldMk cId="1246987078" sldId="770"/>
            <ac:spMk id="3" creationId="{8CBF1045-0C90-9A67-E727-B652BF8C23B7}"/>
          </ac:spMkLst>
        </pc:spChg>
        <pc:spChg chg="add mod ord">
          <ac:chgData name="Anna-Karin Burge Andersson" userId="4f60ddc7f06cabc8" providerId="LiveId" clId="{CF515F88-D057-4413-8E9B-D364E5605147}" dt="2024-04-06T07:16:05.924" v="876" actId="20577"/>
          <ac:spMkLst>
            <pc:docMk/>
            <pc:sldMk cId="1246987078" sldId="770"/>
            <ac:spMk id="4" creationId="{F890987F-285B-7EF9-94BB-5BB31741B61E}"/>
          </ac:spMkLst>
        </pc:spChg>
        <pc:spChg chg="add mod ord">
          <ac:chgData name="Anna-Karin Burge Andersson" userId="4f60ddc7f06cabc8" providerId="LiveId" clId="{CF515F88-D057-4413-8E9B-D364E5605147}" dt="2024-04-08T14:14:45.496" v="1019" actId="20577"/>
          <ac:spMkLst>
            <pc:docMk/>
            <pc:sldMk cId="1246987078" sldId="770"/>
            <ac:spMk id="5" creationId="{761A6105-C7DA-B877-7D8A-A5613B67E581}"/>
          </ac:spMkLst>
        </pc:spChg>
        <pc:spChg chg="add mod ord">
          <ac:chgData name="Anna-Karin Burge Andersson" userId="4f60ddc7f06cabc8" providerId="LiveId" clId="{CF515F88-D057-4413-8E9B-D364E5605147}" dt="2024-04-06T07:21:11.378" v="1013" actId="403"/>
          <ac:spMkLst>
            <pc:docMk/>
            <pc:sldMk cId="1246987078" sldId="770"/>
            <ac:spMk id="6" creationId="{71A69B86-CFCE-7073-C829-373E7954C390}"/>
          </ac:spMkLst>
        </pc:spChg>
      </pc:sldChg>
      <pc:sldChg chg="addSp delSp modSp new mod modClrScheme chgLayout">
        <pc:chgData name="Anna-Karin Burge Andersson" userId="4f60ddc7f06cabc8" providerId="LiveId" clId="{CF515F88-D057-4413-8E9B-D364E5605147}" dt="2024-04-06T07:20:59.923" v="1008" actId="1076"/>
        <pc:sldMkLst>
          <pc:docMk/>
          <pc:sldMk cId="3174582629" sldId="771"/>
        </pc:sldMkLst>
        <pc:spChg chg="del">
          <ac:chgData name="Anna-Karin Burge Andersson" userId="4f60ddc7f06cabc8" providerId="LiveId" clId="{CF515F88-D057-4413-8E9B-D364E5605147}" dt="2024-04-06T07:20:44.453" v="1002" actId="700"/>
          <ac:spMkLst>
            <pc:docMk/>
            <pc:sldMk cId="3174582629" sldId="771"/>
            <ac:spMk id="2" creationId="{FF640DB9-07E4-C356-6AB0-6CC50CD784CD}"/>
          </ac:spMkLst>
        </pc:spChg>
        <pc:spChg chg="del">
          <ac:chgData name="Anna-Karin Burge Andersson" userId="4f60ddc7f06cabc8" providerId="LiveId" clId="{CF515F88-D057-4413-8E9B-D364E5605147}" dt="2024-04-06T07:20:44.453" v="1002" actId="700"/>
          <ac:spMkLst>
            <pc:docMk/>
            <pc:sldMk cId="3174582629" sldId="771"/>
            <ac:spMk id="3" creationId="{676903B9-6A66-D98C-F255-68CA6ED34841}"/>
          </ac:spMkLst>
        </pc:spChg>
        <pc:spChg chg="mod ord">
          <ac:chgData name="Anna-Karin Burge Andersson" userId="4f60ddc7f06cabc8" providerId="LiveId" clId="{CF515F88-D057-4413-8E9B-D364E5605147}" dt="2024-04-06T07:20:44.453" v="1002" actId="700"/>
          <ac:spMkLst>
            <pc:docMk/>
            <pc:sldMk cId="3174582629" sldId="771"/>
            <ac:spMk id="4" creationId="{AFE5A3A5-09D7-EEBA-2976-7DC553796E9F}"/>
          </ac:spMkLst>
        </pc:spChg>
        <pc:spChg chg="del">
          <ac:chgData name="Anna-Karin Burge Andersson" userId="4f60ddc7f06cabc8" providerId="LiveId" clId="{CF515F88-D057-4413-8E9B-D364E5605147}" dt="2024-04-06T07:20:44.453" v="1002" actId="700"/>
          <ac:spMkLst>
            <pc:docMk/>
            <pc:sldMk cId="3174582629" sldId="771"/>
            <ac:spMk id="5" creationId="{B4DCC81B-96C4-966E-9F1C-C36CA215E378}"/>
          </ac:spMkLst>
        </pc:spChg>
        <pc:picChg chg="add mod">
          <ac:chgData name="Anna-Karin Burge Andersson" userId="4f60ddc7f06cabc8" providerId="LiveId" clId="{CF515F88-D057-4413-8E9B-D364E5605147}" dt="2024-04-06T07:20:59.923" v="1008" actId="1076"/>
          <ac:picMkLst>
            <pc:docMk/>
            <pc:sldMk cId="3174582629" sldId="771"/>
            <ac:picMk id="1026" creationId="{B770A0F4-6D9D-E59A-40DD-39010A84F4D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403E561-A38A-4A22-8215-F855A52BC5B1}" type="datetimeFigureOut">
              <a:rPr lang="en-US" smtClean="0"/>
              <a:t>4/8/2024</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19503"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0" y="2142067"/>
            <a:ext cx="5464630"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3" name="Content Placeholder 2">
            <a:extLst>
              <a:ext uri="{FF2B5EF4-FFF2-40B4-BE49-F238E27FC236}">
                <a16:creationId xmlns:a16="http://schemas.microsoft.com/office/drawing/2014/main" id="{2D3E8075-FCAC-4D35-54E9-4E66F1ED5426}"/>
              </a:ext>
            </a:extLst>
          </p:cNvPr>
          <p:cNvSpPr>
            <a:spLocks noGrp="1"/>
          </p:cNvSpPr>
          <p:nvPr>
            <p:ph idx="13"/>
          </p:nvPr>
        </p:nvSpPr>
        <p:spPr>
          <a:xfrm>
            <a:off x="6346372" y="2142067"/>
            <a:ext cx="5464630"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039451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84164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19503"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2164612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6757805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1683091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19117555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2921200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2299112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535981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010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19239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82529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669084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4583149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3048791579"/>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77286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23816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51595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6831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201994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550769292"/>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926884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390173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0" y="2142067"/>
            <a:ext cx="5464630"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3" name="Content Placeholder 2">
            <a:extLst>
              <a:ext uri="{FF2B5EF4-FFF2-40B4-BE49-F238E27FC236}">
                <a16:creationId xmlns:a16="http://schemas.microsoft.com/office/drawing/2014/main" id="{2D3E8075-FCAC-4D35-54E9-4E66F1ED5426}"/>
              </a:ext>
            </a:extLst>
          </p:cNvPr>
          <p:cNvSpPr>
            <a:spLocks noGrp="1"/>
          </p:cNvSpPr>
          <p:nvPr>
            <p:ph idx="13"/>
          </p:nvPr>
        </p:nvSpPr>
        <p:spPr>
          <a:xfrm>
            <a:off x="6346372" y="2142067"/>
            <a:ext cx="5464630"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4830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C50309-C512-9307-18C7-6B7F11EE28A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FB44B86-B696-7E8A-E9E4-FFFB3B95E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67F1529-CB6D-6C57-B748-7C557184BB1D}"/>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7584D44B-A79F-73C4-B350-C830D0ACDC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153CCB0-2975-EF99-5C65-CD397050A24C}"/>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1101776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B62BFE-9C75-361D-275E-4281666872E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EC08C85-0121-5BEE-E24C-01AC0EC34B2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D6FAAA5-DC57-C37E-D979-93157472082A}"/>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58EFE933-0ABA-A359-45E8-BAF08163141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BDD2CDF-AE77-2955-9144-F2D2D5467A5E}"/>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30986464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C2D406-2E3A-A70D-D655-382E7916360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5EA9C4D-2611-701D-B597-F33E3BA793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86C9248-E1C0-F6C4-CD55-0F7BE9B3821E}"/>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FD61ADFB-C9DD-D371-FFA8-4284436C691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3DB9CAC-DB6C-ED35-7537-49FF524B8982}"/>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6817309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C1A1F9-80FB-CABE-EA79-35DBA5EA140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C85AA20-8FE7-C1A1-067D-2C719EAD6CF9}"/>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571DA46-E398-52C7-ACEC-343872F0BAC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3EA968E-DCD6-93F8-B858-8CCD40AB9BB2}"/>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6" name="Platshållare för sidfot 5">
            <a:extLst>
              <a:ext uri="{FF2B5EF4-FFF2-40B4-BE49-F238E27FC236}">
                <a16:creationId xmlns:a16="http://schemas.microsoft.com/office/drawing/2014/main" id="{E96D3FFA-DC4B-48BA-0E44-990BA33D1E4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2A07E1F-6C58-B551-97D8-A3F1D6073B63}"/>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39694930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31C47B-D54D-38F1-1713-1829D32B74B3}"/>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26C88F1-FEFA-59DE-2265-132C4EC32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D6D497E-6B68-B7E3-0B16-B8355172D1E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FE41DAD-43CE-C322-B249-3F3FB3821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319758B-621B-F0DE-73C8-7511D8EABE5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66BC1DB-5D4D-B437-8BBB-2EB266D9DEC4}"/>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8" name="Platshållare för sidfot 7">
            <a:extLst>
              <a:ext uri="{FF2B5EF4-FFF2-40B4-BE49-F238E27FC236}">
                <a16:creationId xmlns:a16="http://schemas.microsoft.com/office/drawing/2014/main" id="{219C2D4F-7708-F0E1-7075-7ACB7161D4C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28638AC-0F45-B469-D5BD-E4D110C422AE}"/>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25863333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91E83B-F8B9-967B-1B4F-7C2CF82F11A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A03F887-ACB0-4886-1FD3-679FFF7C8AB7}"/>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4" name="Platshållare för sidfot 3">
            <a:extLst>
              <a:ext uri="{FF2B5EF4-FFF2-40B4-BE49-F238E27FC236}">
                <a16:creationId xmlns:a16="http://schemas.microsoft.com/office/drawing/2014/main" id="{FA31587D-C155-218C-08EA-4CD608C925C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C95ABFB-FEBD-E751-AE2F-345A595AADF2}"/>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27110932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80546D4-6066-E3D1-8826-54D28EF49F1B}"/>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3" name="Platshållare för sidfot 2">
            <a:extLst>
              <a:ext uri="{FF2B5EF4-FFF2-40B4-BE49-F238E27FC236}">
                <a16:creationId xmlns:a16="http://schemas.microsoft.com/office/drawing/2014/main" id="{3D035652-1EEB-5FCF-106B-0E7D50D5DE8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8065D75-17A0-E997-2417-811014751442}"/>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18814930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39E468-95A4-A376-3221-B64BE0536DC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7302FD8-9F85-D4D2-5D21-74EEEDA2C7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22FE95C-C8B8-CA20-DE03-820C31894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521051A-2258-DE25-368A-1CFD3EBDC9C0}"/>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6" name="Platshållare för sidfot 5">
            <a:extLst>
              <a:ext uri="{FF2B5EF4-FFF2-40B4-BE49-F238E27FC236}">
                <a16:creationId xmlns:a16="http://schemas.microsoft.com/office/drawing/2014/main" id="{8232FD8A-6F25-987E-47D7-6E474B4317D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5DBEC62-583C-797B-8032-92F2F93DB818}"/>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24226304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46D061-3CCE-73E0-1C20-7110BAD5DE9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E7932AE-EA0B-580B-F830-7507FC53B7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401E83A-B8A7-4909-5464-23826EAB9E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6B6EBFB-57FC-8FA1-C375-4621FBBD81D4}"/>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6" name="Platshållare för sidfot 5">
            <a:extLst>
              <a:ext uri="{FF2B5EF4-FFF2-40B4-BE49-F238E27FC236}">
                <a16:creationId xmlns:a16="http://schemas.microsoft.com/office/drawing/2014/main" id="{02DAB32C-919A-9D3A-B763-BF6044AE5E0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A1843E5-0C1B-6E57-6338-941720A4F3B9}"/>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30567700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F3A121-576C-349F-C669-E3B987D9BC9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6854A9E-8863-4BAB-90FD-7BF57717236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2F4757E-2667-418F-BC8A-1D2C2A231576}"/>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8D012836-FF21-10C9-FBD3-2FA81142D3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34908D0-7788-EADE-23B4-C2BC2B0DBBEA}"/>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31115839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2037B0D-12F9-3908-7FA6-356666993EC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1AA8389-3821-5390-1B70-93C8DEAC102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039049D-D253-16BC-0E3B-86DDD36B0020}"/>
              </a:ext>
            </a:extLst>
          </p:cNvPr>
          <p:cNvSpPr>
            <a:spLocks noGrp="1"/>
          </p:cNvSpPr>
          <p:nvPr>
            <p:ph type="dt" sz="half" idx="10"/>
          </p:nvPr>
        </p:nvSpPr>
        <p:spPr/>
        <p:txBody>
          <a:body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3226D343-D0DC-C2C6-7E4D-E02B640EB12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17431F4-6D6A-B3A3-6D41-AD9CC1B39E3B}"/>
              </a:ext>
            </a:extLst>
          </p:cNvPr>
          <p:cNvSpPr>
            <a:spLocks noGrp="1"/>
          </p:cNvSpPr>
          <p:nvPr>
            <p:ph type="sldNum" sz="quarter" idx="12"/>
          </p:nvPr>
        </p:nvSpPr>
        <p:spPr/>
        <p:txBody>
          <a:bodyPr/>
          <a:lstStyle/>
          <a:p>
            <a:fld id="{98AE4037-20C7-406C-80CA-9263FDDC1DE5}" type="slidenum">
              <a:rPr lang="sv-SE" smtClean="0"/>
              <a:t>‹#›</a:t>
            </a:fld>
            <a:endParaRPr lang="sv-SE"/>
          </a:p>
        </p:txBody>
      </p:sp>
    </p:spTree>
    <p:extLst>
      <p:ext uri="{BB962C8B-B14F-4D97-AF65-F5344CB8AC3E}">
        <p14:creationId xmlns:p14="http://schemas.microsoft.com/office/powerpoint/2010/main" val="1168965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ags" Target="../tags/tag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3.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84" r:id="rId11"/>
    <p:sldLayoutId id="2147483659" r:id="rId12"/>
    <p:sldLayoutId id="2147483676" r:id="rId13"/>
    <p:sldLayoutId id="2147483652" r:id="rId14"/>
    <p:sldLayoutId id="2147483657" r:id="rId15"/>
    <p:sldLayoutId id="2147483672" r:id="rId16"/>
    <p:sldLayoutId id="2147483679" r:id="rId17"/>
    <p:sldLayoutId id="2147483656" r:id="rId18"/>
    <p:sldLayoutId id="2147483674" r:id="rId19"/>
    <p:sldLayoutId id="2147483658" r:id="rId20"/>
    <p:sldLayoutId id="2147483661" r:id="rId21"/>
    <p:sldLayoutId id="2147483675"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60650139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10AA141-4949-3721-C3F8-EF3312D1BC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E078168-B93D-4A34-4E01-25B4C774C0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1182D8C-7877-863D-C8DF-D209902496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3B19D-C95C-409C-8CC1-B48564BEAA47}" type="datetimeFigureOut">
              <a:rPr lang="sv-SE" smtClean="0"/>
              <a:t>2024-04-08</a:t>
            </a:fld>
            <a:endParaRPr lang="sv-SE"/>
          </a:p>
        </p:txBody>
      </p:sp>
      <p:sp>
        <p:nvSpPr>
          <p:cNvPr id="5" name="Platshållare för sidfot 4">
            <a:extLst>
              <a:ext uri="{FF2B5EF4-FFF2-40B4-BE49-F238E27FC236}">
                <a16:creationId xmlns:a16="http://schemas.microsoft.com/office/drawing/2014/main" id="{5A1128BD-E975-8721-D23D-7EE385E5A8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B87B8FC-92DB-BCE3-5B34-50F81C786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AE4037-20C7-406C-80CA-9263FDDC1DE5}" type="slidenum">
              <a:rPr lang="sv-SE" smtClean="0"/>
              <a:t>‹#›</a:t>
            </a:fld>
            <a:endParaRPr lang="sv-SE"/>
          </a:p>
        </p:txBody>
      </p:sp>
    </p:spTree>
    <p:extLst>
      <p:ext uri="{BB962C8B-B14F-4D97-AF65-F5344CB8AC3E}">
        <p14:creationId xmlns:p14="http://schemas.microsoft.com/office/powerpoint/2010/main" val="11663862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s://www.rotary.org/en/r-gordon-r-mcinally-wants-rotary-members-create-hope-worl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mp"/><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derrubrik 5">
            <a:extLst>
              <a:ext uri="{FF2B5EF4-FFF2-40B4-BE49-F238E27FC236}">
                <a16:creationId xmlns:a16="http://schemas.microsoft.com/office/drawing/2014/main" id="{7AB6EFAB-7914-F340-4B3D-9BED6F81B2FA}"/>
              </a:ext>
            </a:extLst>
          </p:cNvPr>
          <p:cNvSpPr>
            <a:spLocks noGrp="1"/>
          </p:cNvSpPr>
          <p:nvPr>
            <p:ph type="subTitle" idx="1"/>
          </p:nvPr>
        </p:nvSpPr>
        <p:spPr>
          <a:xfrm>
            <a:off x="342900" y="4366643"/>
            <a:ext cx="11506200" cy="465667"/>
          </a:xfrm>
        </p:spPr>
        <p:txBody>
          <a:bodyPr/>
          <a:lstStyle/>
          <a:p>
            <a:r>
              <a:rPr lang="sv-SE" dirty="0"/>
              <a:t>Distrikt 2305</a:t>
            </a:r>
          </a:p>
          <a:p>
            <a:r>
              <a:rPr lang="sv-SE" dirty="0"/>
              <a:t>DG genomgång styreseminar 6 april 2024</a:t>
            </a:r>
          </a:p>
        </p:txBody>
      </p:sp>
      <p:sp>
        <p:nvSpPr>
          <p:cNvPr id="5" name="Rubrik 4">
            <a:extLst>
              <a:ext uri="{FF2B5EF4-FFF2-40B4-BE49-F238E27FC236}">
                <a16:creationId xmlns:a16="http://schemas.microsoft.com/office/drawing/2014/main" id="{5DE85CB2-C6FD-1AAA-785E-D49BCBE2ADD0}"/>
              </a:ext>
            </a:extLst>
          </p:cNvPr>
          <p:cNvSpPr>
            <a:spLocks noGrp="1"/>
          </p:cNvSpPr>
          <p:nvPr>
            <p:ph type="title"/>
          </p:nvPr>
        </p:nvSpPr>
        <p:spPr/>
        <p:txBody>
          <a:bodyPr/>
          <a:lstStyle/>
          <a:p>
            <a:r>
              <a:rPr lang="sv-SE" dirty="0"/>
              <a:t>2023-24 + 2024-25</a:t>
            </a:r>
          </a:p>
        </p:txBody>
      </p:sp>
    </p:spTree>
    <p:extLst>
      <p:ext uri="{BB962C8B-B14F-4D97-AF65-F5344CB8AC3E}">
        <p14:creationId xmlns:p14="http://schemas.microsoft.com/office/powerpoint/2010/main" val="268929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890987F-285B-7EF9-94BB-5BB31741B61E}"/>
              </a:ext>
            </a:extLst>
          </p:cNvPr>
          <p:cNvSpPr>
            <a:spLocks noGrp="1"/>
          </p:cNvSpPr>
          <p:nvPr>
            <p:ph type="title"/>
          </p:nvPr>
        </p:nvSpPr>
        <p:spPr/>
        <p:txBody>
          <a:bodyPr/>
          <a:lstStyle/>
          <a:p>
            <a:r>
              <a:rPr lang="sv-SE" dirty="0"/>
              <a:t>6 april  50 år</a:t>
            </a:r>
          </a:p>
        </p:txBody>
      </p:sp>
      <p:sp>
        <p:nvSpPr>
          <p:cNvPr id="5" name="Platshållare för innehåll 4">
            <a:extLst>
              <a:ext uri="{FF2B5EF4-FFF2-40B4-BE49-F238E27FC236}">
                <a16:creationId xmlns:a16="http://schemas.microsoft.com/office/drawing/2014/main" id="{761A6105-C7DA-B877-7D8A-A5613B67E581}"/>
              </a:ext>
            </a:extLst>
          </p:cNvPr>
          <p:cNvSpPr>
            <a:spLocks noGrp="1"/>
          </p:cNvSpPr>
          <p:nvPr>
            <p:ph idx="1"/>
          </p:nvPr>
        </p:nvSpPr>
        <p:spPr/>
        <p:txBody>
          <a:bodyPr>
            <a:normAutofit/>
          </a:bodyPr>
          <a:lstStyle/>
          <a:p>
            <a:r>
              <a:rPr lang="sv-SE" sz="3200" b="1" dirty="0" err="1"/>
              <a:t>Hooked</a:t>
            </a:r>
            <a:r>
              <a:rPr lang="sv-SE" sz="3200" b="1" dirty="0"/>
              <a:t> on a Feeling</a:t>
            </a:r>
          </a:p>
          <a:p>
            <a:endParaRPr lang="sv-SE" sz="3200" b="1" dirty="0"/>
          </a:p>
          <a:p>
            <a:r>
              <a:rPr lang="sv-SE" sz="3200" b="1" dirty="0"/>
              <a:t>Björn Skifs   Blå blus</a:t>
            </a:r>
          </a:p>
          <a:p>
            <a:endParaRPr lang="sv-SE" sz="3200" b="1" dirty="0"/>
          </a:p>
          <a:p>
            <a:r>
              <a:rPr lang="sv-SE" sz="3200" b="1" dirty="0"/>
              <a:t>Etta på Billboard 100 list</a:t>
            </a:r>
          </a:p>
        </p:txBody>
      </p:sp>
      <p:sp>
        <p:nvSpPr>
          <p:cNvPr id="6" name="Platshållare för innehåll 5">
            <a:extLst>
              <a:ext uri="{FF2B5EF4-FFF2-40B4-BE49-F238E27FC236}">
                <a16:creationId xmlns:a16="http://schemas.microsoft.com/office/drawing/2014/main" id="{71A69B86-CFCE-7073-C829-373E7954C390}"/>
              </a:ext>
            </a:extLst>
          </p:cNvPr>
          <p:cNvSpPr>
            <a:spLocks noGrp="1"/>
          </p:cNvSpPr>
          <p:nvPr>
            <p:ph idx="13"/>
          </p:nvPr>
        </p:nvSpPr>
        <p:spPr/>
        <p:txBody>
          <a:bodyPr>
            <a:normAutofit/>
          </a:bodyPr>
          <a:lstStyle/>
          <a:p>
            <a:r>
              <a:rPr lang="sv-SE" sz="3600" b="1" dirty="0"/>
              <a:t>Waterloo</a:t>
            </a:r>
          </a:p>
          <a:p>
            <a:endParaRPr lang="sv-SE" sz="3600" b="1" dirty="0"/>
          </a:p>
          <a:p>
            <a:r>
              <a:rPr lang="sv-SE" sz="3600" b="1" dirty="0"/>
              <a:t>Abba</a:t>
            </a:r>
          </a:p>
          <a:p>
            <a:endParaRPr lang="sv-SE" sz="3600" b="1" dirty="0"/>
          </a:p>
          <a:p>
            <a:r>
              <a:rPr lang="sv-SE" sz="3600" b="1" dirty="0"/>
              <a:t>Eurovision </a:t>
            </a:r>
            <a:r>
              <a:rPr lang="sv-SE" sz="3600" b="1" dirty="0" err="1"/>
              <a:t>song</a:t>
            </a:r>
            <a:r>
              <a:rPr lang="sv-SE" sz="3600" b="1" dirty="0"/>
              <a:t> </a:t>
            </a:r>
            <a:r>
              <a:rPr lang="sv-SE" sz="3600" b="1" dirty="0" err="1"/>
              <a:t>contest</a:t>
            </a:r>
            <a:endParaRPr lang="sv-SE" sz="3600" b="1" dirty="0"/>
          </a:p>
        </p:txBody>
      </p:sp>
    </p:spTree>
    <p:extLst>
      <p:ext uri="{BB962C8B-B14F-4D97-AF65-F5344CB8AC3E}">
        <p14:creationId xmlns:p14="http://schemas.microsoft.com/office/powerpoint/2010/main" val="124698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AFE5A3A5-09D7-EEBA-2976-7DC553796E9F}"/>
              </a:ext>
            </a:extLst>
          </p:cNvPr>
          <p:cNvSpPr>
            <a:spLocks noGrp="1"/>
          </p:cNvSpPr>
          <p:nvPr>
            <p:ph type="sldNum" sz="quarter" idx="12"/>
          </p:nvPr>
        </p:nvSpPr>
        <p:spPr/>
        <p:txBody>
          <a:bodyPr/>
          <a:lstStyle/>
          <a:p>
            <a:fld id="{97A94E25-127B-4C48-AF96-44BA7B823777}" type="slidenum">
              <a:rPr lang="en-US" smtClean="0"/>
              <a:pPr/>
              <a:t>3</a:t>
            </a:fld>
            <a:endParaRPr lang="en-US" dirty="0"/>
          </a:p>
        </p:txBody>
      </p:sp>
      <p:pic>
        <p:nvPicPr>
          <p:cNvPr id="1026" name="Picture 2">
            <a:extLst>
              <a:ext uri="{FF2B5EF4-FFF2-40B4-BE49-F238E27FC236}">
                <a16:creationId xmlns:a16="http://schemas.microsoft.com/office/drawing/2014/main" id="{B770A0F4-6D9D-E59A-40DD-39010A84F4D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60372" y="1818948"/>
            <a:ext cx="4071256" cy="270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582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858378-72D2-BCD6-FE8D-42C25BCEDA04}"/>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Erfarenheter</a:t>
            </a:r>
          </a:p>
        </p:txBody>
      </p:sp>
      <p:sp>
        <p:nvSpPr>
          <p:cNvPr id="6" name="Platshållare för innehåll 5">
            <a:extLst>
              <a:ext uri="{FF2B5EF4-FFF2-40B4-BE49-F238E27FC236}">
                <a16:creationId xmlns:a16="http://schemas.microsoft.com/office/drawing/2014/main" id="{5C2B7312-708F-3FA5-6D51-B40EF899ADD7}"/>
              </a:ext>
            </a:extLst>
          </p:cNvPr>
          <p:cNvSpPr>
            <a:spLocks noGrp="1"/>
          </p:cNvSpPr>
          <p:nvPr>
            <p:ph idx="1"/>
          </p:nvPr>
        </p:nvSpPr>
        <p:spPr/>
        <p:txBody>
          <a:bodyPr/>
          <a:lstStyle/>
          <a:p>
            <a:r>
              <a:rPr lang="sv-SE" sz="3600" b="1" dirty="0"/>
              <a:t>Skillnader på klubbar</a:t>
            </a:r>
          </a:p>
          <a:p>
            <a:pPr lvl="1"/>
            <a:r>
              <a:rPr lang="sv-SE" sz="3200" b="1" dirty="0"/>
              <a:t>Storlek + åldersläge + samhället + geografi +  president + styre + kommittéer + medlemmars vilja + tradition + lokal + ekonomi</a:t>
            </a:r>
          </a:p>
          <a:p>
            <a:pPr lvl="1"/>
            <a:endParaRPr lang="sv-SE" sz="3200" b="1" dirty="0"/>
          </a:p>
          <a:p>
            <a:endParaRPr lang="sv-SE" b="1" dirty="0"/>
          </a:p>
        </p:txBody>
      </p:sp>
      <p:sp>
        <p:nvSpPr>
          <p:cNvPr id="3" name="Platshållare för bildnummer 2">
            <a:extLst>
              <a:ext uri="{FF2B5EF4-FFF2-40B4-BE49-F238E27FC236}">
                <a16:creationId xmlns:a16="http://schemas.microsoft.com/office/drawing/2014/main" id="{17F5F11C-7813-558F-B6B9-7F615911EF8B}"/>
              </a:ext>
            </a:extLst>
          </p:cNvPr>
          <p:cNvSpPr>
            <a:spLocks noGrp="1"/>
          </p:cNvSpPr>
          <p:nvPr>
            <p:ph type="sldNum" sz="quarter" idx="12"/>
          </p:nvPr>
        </p:nvSpPr>
        <p:spPr/>
        <p:txBody>
          <a:bodyPr/>
          <a:lstStyle/>
          <a:p>
            <a:fld id="{97A94E25-127B-4C48-AF96-44BA7B823777}" type="slidenum">
              <a:rPr lang="en-US" smtClean="0"/>
              <a:pPr/>
              <a:t>4</a:t>
            </a:fld>
            <a:endParaRPr lang="en-US" dirty="0"/>
          </a:p>
        </p:txBody>
      </p:sp>
      <p:sp>
        <p:nvSpPr>
          <p:cNvPr id="4" name="Platshållare för innehåll 3">
            <a:extLst>
              <a:ext uri="{FF2B5EF4-FFF2-40B4-BE49-F238E27FC236}">
                <a16:creationId xmlns:a16="http://schemas.microsoft.com/office/drawing/2014/main" id="{04C3718D-09F1-2078-1E21-D4A9525A3B4B}"/>
              </a:ext>
            </a:extLst>
          </p:cNvPr>
          <p:cNvSpPr>
            <a:spLocks noGrp="1"/>
          </p:cNvSpPr>
          <p:nvPr>
            <p:ph idx="13"/>
          </p:nvPr>
        </p:nvSpPr>
        <p:spPr>
          <a:xfrm>
            <a:off x="6608837" y="2258182"/>
            <a:ext cx="5464630" cy="4322233"/>
          </a:xfrm>
        </p:spPr>
        <p:txBody>
          <a:bodyPr>
            <a:normAutofit/>
          </a:bodyPr>
          <a:lstStyle/>
          <a:p>
            <a:r>
              <a:rPr lang="sv-SE" sz="4800" b="1" dirty="0"/>
              <a:t>Din klubb är den bästa klubben</a:t>
            </a:r>
          </a:p>
          <a:p>
            <a:pPr lvl="1"/>
            <a:r>
              <a:rPr lang="sv-SE" sz="4400" b="1" dirty="0"/>
              <a:t>Men lär av andra</a:t>
            </a:r>
          </a:p>
          <a:p>
            <a:pPr lvl="1"/>
            <a:endParaRPr lang="sv-SE" sz="4400" b="1" dirty="0"/>
          </a:p>
          <a:p>
            <a:pPr lvl="1"/>
            <a:endParaRPr lang="sv-SE" b="1" dirty="0"/>
          </a:p>
          <a:p>
            <a:pPr lvl="1"/>
            <a:endParaRPr lang="sv-SE" b="1" dirty="0"/>
          </a:p>
          <a:p>
            <a:pPr lvl="1"/>
            <a:endParaRPr lang="sv-SE" b="1" dirty="0"/>
          </a:p>
          <a:p>
            <a:pPr marL="228600" lvl="1" indent="0">
              <a:buNone/>
            </a:pPr>
            <a:endParaRPr lang="sv-SE" b="1" dirty="0"/>
          </a:p>
          <a:p>
            <a:pPr lvl="1"/>
            <a:endParaRPr lang="sv-SE" b="1" dirty="0"/>
          </a:p>
          <a:p>
            <a:pPr lvl="1"/>
            <a:endParaRPr lang="sv-SE" b="1" dirty="0"/>
          </a:p>
        </p:txBody>
      </p:sp>
      <p:sp>
        <p:nvSpPr>
          <p:cNvPr id="5" name="Pil: höger 4">
            <a:extLst>
              <a:ext uri="{FF2B5EF4-FFF2-40B4-BE49-F238E27FC236}">
                <a16:creationId xmlns:a16="http://schemas.microsoft.com/office/drawing/2014/main" id="{B58BB1B3-A413-E59E-AAD0-1E19ED61505A}"/>
              </a:ext>
            </a:extLst>
          </p:cNvPr>
          <p:cNvSpPr/>
          <p:nvPr/>
        </p:nvSpPr>
        <p:spPr>
          <a:xfrm>
            <a:off x="5889173" y="3788833"/>
            <a:ext cx="762000" cy="51435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5677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14:presetBounceEnd="1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10000">
                                          <p:cBhvr additive="base">
                                            <p:cTn id="15" dur="500" fill="hold"/>
                                            <p:tgtEl>
                                              <p:spTgt spid="5"/>
                                            </p:tgtEl>
                                            <p:attrNameLst>
                                              <p:attrName>ppt_x</p:attrName>
                                            </p:attrNameLst>
                                          </p:cBhvr>
                                          <p:tavLst>
                                            <p:tav tm="0">
                                              <p:val>
                                                <p:strVal val="0-#ppt_w/2"/>
                                              </p:val>
                                            </p:tav>
                                            <p:tav tm="100000">
                                              <p:val>
                                                <p:strVal val="#ppt_x"/>
                                              </p:val>
                                            </p:tav>
                                          </p:tavLst>
                                        </p:anim>
                                        <p:anim calcmode="lin" valueType="num" p14:bounceEnd="1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10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1000"/>
                                            <p:tgtEl>
                                              <p:spTgt spid="4">
                                                <p:txEl>
                                                  <p:pRg st="0" end="0"/>
                                                </p:txEl>
                                              </p:spTgt>
                                            </p:tgtEl>
                                          </p:cBhvr>
                                        </p:animEffect>
                                        <p:anim calcmode="lin" valueType="num">
                                          <p:cBhvr>
                                            <p:cTn id="2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100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1000"/>
                                            <p:tgtEl>
                                              <p:spTgt spid="4">
                                                <p:txEl>
                                                  <p:pRg st="1" end="1"/>
                                                </p:txEl>
                                              </p:spTgt>
                                            </p:tgtEl>
                                          </p:cBhvr>
                                        </p:animEffect>
                                        <p:anim calcmode="lin" valueType="num">
                                          <p:cBhvr>
                                            <p:cTn id="2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10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1000"/>
                                            <p:tgtEl>
                                              <p:spTgt spid="4">
                                                <p:txEl>
                                                  <p:pRg st="0" end="0"/>
                                                </p:txEl>
                                              </p:spTgt>
                                            </p:tgtEl>
                                          </p:cBhvr>
                                        </p:animEffect>
                                        <p:anim calcmode="lin" valueType="num">
                                          <p:cBhvr>
                                            <p:cTn id="2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100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1000"/>
                                            <p:tgtEl>
                                              <p:spTgt spid="4">
                                                <p:txEl>
                                                  <p:pRg st="1" end="1"/>
                                                </p:txEl>
                                              </p:spTgt>
                                            </p:tgtEl>
                                          </p:cBhvr>
                                        </p:animEffect>
                                        <p:anim calcmode="lin" valueType="num">
                                          <p:cBhvr>
                                            <p:cTn id="2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2A22D4A-DC63-E866-E6AD-B91795332CDE}"/>
              </a:ext>
            </a:extLst>
          </p:cNvPr>
          <p:cNvSpPr>
            <a:spLocks noGrp="1"/>
          </p:cNvSpPr>
          <p:nvPr>
            <p:ph type="title"/>
          </p:nvPr>
        </p:nvSpPr>
        <p:spPr/>
        <p:txBody>
          <a:bodyPr/>
          <a:lstStyle/>
          <a:p>
            <a:r>
              <a:rPr lang="sv-SE" dirty="0"/>
              <a:t>tack</a:t>
            </a:r>
          </a:p>
        </p:txBody>
      </p:sp>
      <p:sp>
        <p:nvSpPr>
          <p:cNvPr id="5" name="Platshållare för innehåll 4">
            <a:extLst>
              <a:ext uri="{FF2B5EF4-FFF2-40B4-BE49-F238E27FC236}">
                <a16:creationId xmlns:a16="http://schemas.microsoft.com/office/drawing/2014/main" id="{F8649525-4C98-ED8A-1288-6900C23531B5}"/>
              </a:ext>
            </a:extLst>
          </p:cNvPr>
          <p:cNvSpPr>
            <a:spLocks noGrp="1"/>
          </p:cNvSpPr>
          <p:nvPr>
            <p:ph idx="1"/>
          </p:nvPr>
        </p:nvSpPr>
        <p:spPr/>
        <p:txBody>
          <a:bodyPr/>
          <a:lstStyle/>
          <a:p>
            <a:r>
              <a:rPr lang="sv-SE" sz="3200" b="1" dirty="0"/>
              <a:t>Tack för många fina klubbesök under hösten</a:t>
            </a:r>
          </a:p>
          <a:p>
            <a:r>
              <a:rPr lang="sv-SE" sz="3200" b="1" dirty="0"/>
              <a:t>Tack till er som besökte </a:t>
            </a:r>
            <a:r>
              <a:rPr lang="sv-SE" sz="3200" b="1" dirty="0" err="1"/>
              <a:t>distriktskonferensen</a:t>
            </a:r>
            <a:r>
              <a:rPr lang="sv-SE" sz="3200" b="1" dirty="0"/>
              <a:t> i Charlottenberg</a:t>
            </a:r>
          </a:p>
          <a:p>
            <a:r>
              <a:rPr lang="sv-SE" sz="3200" b="1" dirty="0"/>
              <a:t>Tack för allt gott arbete som ni gör i era klubbar</a:t>
            </a:r>
          </a:p>
          <a:p>
            <a:endParaRPr lang="sv-SE" dirty="0"/>
          </a:p>
        </p:txBody>
      </p:sp>
      <p:sp>
        <p:nvSpPr>
          <p:cNvPr id="6" name="Platshållare för innehåll 5">
            <a:extLst>
              <a:ext uri="{FF2B5EF4-FFF2-40B4-BE49-F238E27FC236}">
                <a16:creationId xmlns:a16="http://schemas.microsoft.com/office/drawing/2014/main" id="{FDC92AFF-EEA4-F2DF-FB49-5E95AE36313C}"/>
              </a:ext>
            </a:extLst>
          </p:cNvPr>
          <p:cNvSpPr>
            <a:spLocks noGrp="1"/>
          </p:cNvSpPr>
          <p:nvPr>
            <p:ph idx="13"/>
          </p:nvPr>
        </p:nvSpPr>
        <p:spPr/>
        <p:txBody>
          <a:bodyPr>
            <a:normAutofit/>
          </a:bodyPr>
          <a:lstStyle/>
          <a:p>
            <a:r>
              <a:rPr lang="sv-SE" sz="3200" b="1" dirty="0"/>
              <a:t>Tack för allt gott arbete inför </a:t>
            </a:r>
            <a:r>
              <a:rPr lang="sv-SE" sz="3200" b="1" dirty="0" err="1"/>
              <a:t>Bandurakonserterna</a:t>
            </a:r>
            <a:r>
              <a:rPr lang="sv-SE" sz="3200" b="1" dirty="0"/>
              <a:t> </a:t>
            </a:r>
          </a:p>
          <a:p>
            <a:r>
              <a:rPr lang="sv-SE" sz="3200" b="1" dirty="0"/>
              <a:t>Molde 10 april</a:t>
            </a:r>
          </a:p>
          <a:p>
            <a:r>
              <a:rPr lang="sv-SE" sz="3200" b="1" dirty="0"/>
              <a:t>Ålesund / </a:t>
            </a:r>
            <a:r>
              <a:rPr lang="sv-SE" sz="3200" b="1" dirty="0" err="1"/>
              <a:t>Spjelkavik</a:t>
            </a:r>
            <a:r>
              <a:rPr lang="sv-SE" sz="3200" b="1" dirty="0"/>
              <a:t> 11 april</a:t>
            </a:r>
          </a:p>
        </p:txBody>
      </p:sp>
      <p:sp>
        <p:nvSpPr>
          <p:cNvPr id="7" name="textruta 6">
            <a:extLst>
              <a:ext uri="{FF2B5EF4-FFF2-40B4-BE49-F238E27FC236}">
                <a16:creationId xmlns:a16="http://schemas.microsoft.com/office/drawing/2014/main" id="{1DA6A5A5-BF52-B9EF-6BDC-3059DDED0173}"/>
              </a:ext>
            </a:extLst>
          </p:cNvPr>
          <p:cNvSpPr txBox="1"/>
          <p:nvPr/>
        </p:nvSpPr>
        <p:spPr>
          <a:xfrm rot="21100806">
            <a:off x="3860573" y="5791200"/>
            <a:ext cx="5283427" cy="707886"/>
          </a:xfrm>
          <a:prstGeom prst="rect">
            <a:avLst/>
          </a:prstGeom>
          <a:solidFill>
            <a:srgbClr val="FFFF00"/>
          </a:solidFill>
        </p:spPr>
        <p:txBody>
          <a:bodyPr wrap="square" rtlCol="0">
            <a:spAutoFit/>
          </a:bodyPr>
          <a:lstStyle/>
          <a:p>
            <a:pPr algn="ctr"/>
            <a:r>
              <a:rPr lang="sv-SE" sz="4000" b="1" dirty="0"/>
              <a:t>Tack för all fin natur</a:t>
            </a:r>
          </a:p>
        </p:txBody>
      </p:sp>
    </p:spTree>
    <p:extLst>
      <p:ext uri="{BB962C8B-B14F-4D97-AF65-F5344CB8AC3E}">
        <p14:creationId xmlns:p14="http://schemas.microsoft.com/office/powerpoint/2010/main" val="182100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8715267A-CBE0-36DD-584E-B4EA1441969A}"/>
              </a:ext>
            </a:extLst>
          </p:cNvPr>
          <p:cNvSpPr>
            <a:spLocks noGrp="1"/>
          </p:cNvSpPr>
          <p:nvPr>
            <p:ph type="sldNum" sz="quarter" idx="12"/>
          </p:nvPr>
        </p:nvSpPr>
        <p:spPr/>
        <p:txBody>
          <a:bodyPr/>
          <a:lstStyle/>
          <a:p>
            <a:fld id="{97A94E25-127B-4C48-AF96-44BA7B823777}" type="slidenum">
              <a:rPr lang="en-US" smtClean="0"/>
              <a:pPr/>
              <a:t>6</a:t>
            </a:fld>
            <a:endParaRPr lang="en-US" dirty="0"/>
          </a:p>
        </p:txBody>
      </p:sp>
      <p:pic>
        <p:nvPicPr>
          <p:cNvPr id="6" name="Bildobjekt 5">
            <a:extLst>
              <a:ext uri="{FF2B5EF4-FFF2-40B4-BE49-F238E27FC236}">
                <a16:creationId xmlns:a16="http://schemas.microsoft.com/office/drawing/2014/main" id="{FD5539B4-6381-14DF-C46C-7013E32FAA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23" y="0"/>
            <a:ext cx="12177954" cy="6858000"/>
          </a:xfrm>
          <a:prstGeom prst="rect">
            <a:avLst/>
          </a:prstGeom>
        </p:spPr>
      </p:pic>
    </p:spTree>
    <p:extLst>
      <p:ext uri="{BB962C8B-B14F-4D97-AF65-F5344CB8AC3E}">
        <p14:creationId xmlns:p14="http://schemas.microsoft.com/office/powerpoint/2010/main" val="20262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20230909_114518">
            <a:extLst>
              <a:ext uri="{FF2B5EF4-FFF2-40B4-BE49-F238E27FC236}">
                <a16:creationId xmlns:a16="http://schemas.microsoft.com/office/drawing/2014/main" id="{93329B0C-49D2-51E2-179C-5B1C9009A5FF}"/>
              </a:ext>
            </a:extLst>
          </p:cNvPr>
          <p:cNvPicPr>
            <a:picLocks noGrp="1" noChangeAspect="1"/>
          </p:cNvPicPr>
          <p:nvPr isPhoto="1"/>
        </p:nvPicPr>
        <p:blipFill>
          <a:blip r:embed="rId2" cstate="email">
            <a:lum/>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682612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20230909_100348">
            <a:extLst>
              <a:ext uri="{FF2B5EF4-FFF2-40B4-BE49-F238E27FC236}">
                <a16:creationId xmlns:a16="http://schemas.microsoft.com/office/drawing/2014/main" id="{0D1C8C81-F0F9-D416-8DB5-1A84B09A1172}"/>
              </a:ext>
            </a:extLst>
          </p:cNvPr>
          <p:cNvPicPr>
            <a:picLocks noGrp="1" noChangeAspect="1"/>
          </p:cNvPicPr>
          <p:nvPr isPhoto="1"/>
        </p:nvPicPr>
        <p:blipFill>
          <a:blip r:embed="rId2" cstate="email">
            <a:lum/>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63426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20230909_190146">
            <a:extLst>
              <a:ext uri="{FF2B5EF4-FFF2-40B4-BE49-F238E27FC236}">
                <a16:creationId xmlns:a16="http://schemas.microsoft.com/office/drawing/2014/main" id="{F49339AE-D494-0F52-80AA-032A31EFFF87}"/>
              </a:ext>
            </a:extLst>
          </p:cNvPr>
          <p:cNvPicPr>
            <a:picLocks noGrp="1" noChangeAspect="1"/>
          </p:cNvPicPr>
          <p:nvPr isPhoto="1"/>
        </p:nvPicPr>
        <p:blipFill>
          <a:blip r:embed="rId2" cstate="email">
            <a:lum/>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17944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20230926_132930">
            <a:extLst>
              <a:ext uri="{FF2B5EF4-FFF2-40B4-BE49-F238E27FC236}">
                <a16:creationId xmlns:a16="http://schemas.microsoft.com/office/drawing/2014/main" id="{6014BAD2-DFDC-AD4D-7D91-2603390768EF}"/>
              </a:ext>
            </a:extLst>
          </p:cNvPr>
          <p:cNvPicPr>
            <a:picLocks noGrp="1" noChangeAspect="1"/>
          </p:cNvPicPr>
          <p:nvPr isPhoto="1"/>
        </p:nvPicPr>
        <p:blipFill>
          <a:blip r:embed="rId2" cstate="email">
            <a:lum/>
            <a:extLst>
              <a:ext uri="{28A0092B-C50C-407E-A947-70E740481C1C}">
                <a14:useLocalDpi xmlns:a14="http://schemas.microsoft.com/office/drawing/2010/main"/>
              </a:ext>
            </a:extLst>
          </a:blip>
          <a:stretch>
            <a:fillRect/>
          </a:stretch>
        </p:blipFill>
        <p:spPr>
          <a:xfrm>
            <a:off x="6350" y="0"/>
            <a:ext cx="12177713" cy="6858000"/>
          </a:xfrm>
          <a:prstGeom prst="rect">
            <a:avLst/>
          </a:prstGeom>
        </p:spPr>
      </p:pic>
    </p:spTree>
    <p:extLst>
      <p:ext uri="{BB962C8B-B14F-4D97-AF65-F5344CB8AC3E}">
        <p14:creationId xmlns:p14="http://schemas.microsoft.com/office/powerpoint/2010/main" val="2279271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C0663A-45B3-4788-A0B4-C606D3DAB9B8}"/>
              </a:ext>
            </a:extLst>
          </p:cNvPr>
          <p:cNvSpPr>
            <a:spLocks noGrp="1"/>
          </p:cNvSpPr>
          <p:nvPr>
            <p:ph type="title"/>
          </p:nvPr>
        </p:nvSpPr>
        <p:spPr/>
        <p:txBody>
          <a:bodyPr/>
          <a:lstStyle/>
          <a:p>
            <a:r>
              <a:rPr lang="sv-SE" dirty="0"/>
              <a:t>BUDSKAP 23-24</a:t>
            </a:r>
          </a:p>
        </p:txBody>
      </p:sp>
      <p:pic>
        <p:nvPicPr>
          <p:cNvPr id="7" name="Platshållare för innehåll 6" descr="En bild som visar text, person, stående, folksamling&#10;&#10;Automatiskt genererad beskrivning">
            <a:extLst>
              <a:ext uri="{FF2B5EF4-FFF2-40B4-BE49-F238E27FC236}">
                <a16:creationId xmlns:a16="http://schemas.microsoft.com/office/drawing/2014/main" id="{53C22255-AD50-54DF-4190-61FF9CA6DCD2}"/>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511627" y="1888935"/>
            <a:ext cx="5451266" cy="3468385"/>
          </a:xfrm>
        </p:spPr>
      </p:pic>
      <p:sp>
        <p:nvSpPr>
          <p:cNvPr id="4" name="Platshållare för bildnummer 3">
            <a:extLst>
              <a:ext uri="{FF2B5EF4-FFF2-40B4-BE49-F238E27FC236}">
                <a16:creationId xmlns:a16="http://schemas.microsoft.com/office/drawing/2014/main" id="{9F6D5856-DC6D-04F6-4D77-4F68B8C069F8}"/>
              </a:ext>
            </a:extLst>
          </p:cNvPr>
          <p:cNvSpPr>
            <a:spLocks noGrp="1"/>
          </p:cNvSpPr>
          <p:nvPr>
            <p:ph type="sldNum" sz="quarter" idx="12"/>
          </p:nvPr>
        </p:nvSpPr>
        <p:spPr/>
        <p:txBody>
          <a:bodyPr/>
          <a:lstStyle/>
          <a:p>
            <a:fld id="{97A94E25-127B-4C48-AF96-44BA7B823777}" type="slidenum">
              <a:rPr lang="en-US" smtClean="0"/>
              <a:pPr/>
              <a:t>11</a:t>
            </a:fld>
            <a:endParaRPr lang="en-US" dirty="0"/>
          </a:p>
        </p:txBody>
      </p:sp>
      <p:pic>
        <p:nvPicPr>
          <p:cNvPr id="9" name="Platshållare för innehåll 8">
            <a:extLst>
              <a:ext uri="{FF2B5EF4-FFF2-40B4-BE49-F238E27FC236}">
                <a16:creationId xmlns:a16="http://schemas.microsoft.com/office/drawing/2014/main" id="{5C767C30-7A3E-B574-40C7-2DFF6F77ED5B}"/>
              </a:ext>
            </a:extLst>
          </p:cNvPr>
          <p:cNvPicPr>
            <a:picLocks noGrp="1" noChangeAspect="1"/>
          </p:cNvPicPr>
          <p:nvPr>
            <p:ph idx="13"/>
          </p:nvPr>
        </p:nvPicPr>
        <p:blipFill>
          <a:blip r:embed="rId3">
            <a:extLst>
              <a:ext uri="{28A0092B-C50C-407E-A947-70E740481C1C}">
                <a14:useLocalDpi xmlns:a14="http://schemas.microsoft.com/office/drawing/2010/main"/>
              </a:ext>
            </a:extLst>
          </a:blip>
          <a:stretch>
            <a:fillRect/>
          </a:stretch>
        </p:blipFill>
        <p:spPr>
          <a:xfrm>
            <a:off x="7402286" y="1540043"/>
            <a:ext cx="3962400" cy="4796591"/>
          </a:xfrm>
        </p:spPr>
      </p:pic>
      <p:sp>
        <p:nvSpPr>
          <p:cNvPr id="15" name="textruta 14">
            <a:extLst>
              <a:ext uri="{FF2B5EF4-FFF2-40B4-BE49-F238E27FC236}">
                <a16:creationId xmlns:a16="http://schemas.microsoft.com/office/drawing/2014/main" id="{6EB01006-3A04-8755-0B40-FBBA18C0329F}"/>
              </a:ext>
            </a:extLst>
          </p:cNvPr>
          <p:cNvSpPr txBox="1"/>
          <p:nvPr/>
        </p:nvSpPr>
        <p:spPr>
          <a:xfrm>
            <a:off x="511627" y="6013468"/>
            <a:ext cx="6097712" cy="646331"/>
          </a:xfrm>
          <a:prstGeom prst="rect">
            <a:avLst/>
          </a:prstGeom>
          <a:noFill/>
        </p:spPr>
        <p:txBody>
          <a:bodyPr wrap="square">
            <a:spAutoFit/>
          </a:bodyPr>
          <a:lstStyle/>
          <a:p>
            <a:r>
              <a:rPr lang="sv-SE" dirty="0">
                <a:hlinkClick r:id="rId4"/>
              </a:rPr>
              <a:t>https://www.rotary.org/en/r-gordon-r-mcinally-wants-rotary-members-create-hope-world</a:t>
            </a:r>
            <a:r>
              <a:rPr lang="sv-SE" dirty="0"/>
              <a:t> </a:t>
            </a:r>
          </a:p>
        </p:txBody>
      </p:sp>
      <p:sp>
        <p:nvSpPr>
          <p:cNvPr id="16" name="textruta 15">
            <a:extLst>
              <a:ext uri="{FF2B5EF4-FFF2-40B4-BE49-F238E27FC236}">
                <a16:creationId xmlns:a16="http://schemas.microsoft.com/office/drawing/2014/main" id="{ACC54B92-85F1-DCE7-0808-B3755E193D6A}"/>
              </a:ext>
            </a:extLst>
          </p:cNvPr>
          <p:cNvSpPr txBox="1"/>
          <p:nvPr/>
        </p:nvSpPr>
        <p:spPr>
          <a:xfrm>
            <a:off x="511627" y="5644136"/>
            <a:ext cx="2480231" cy="369332"/>
          </a:xfrm>
          <a:prstGeom prst="rect">
            <a:avLst/>
          </a:prstGeom>
          <a:noFill/>
        </p:spPr>
        <p:txBody>
          <a:bodyPr wrap="none" rtlCol="0">
            <a:spAutoFit/>
          </a:bodyPr>
          <a:lstStyle/>
          <a:p>
            <a:r>
              <a:rPr lang="sv-SE" dirty="0"/>
              <a:t>Tal och logga finns på </a:t>
            </a:r>
          </a:p>
        </p:txBody>
      </p:sp>
    </p:spTree>
    <p:extLst>
      <p:ext uri="{BB962C8B-B14F-4D97-AF65-F5344CB8AC3E}">
        <p14:creationId xmlns:p14="http://schemas.microsoft.com/office/powerpoint/2010/main" val="421527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6FF868-FB0B-7466-E353-18249C27FC53}"/>
              </a:ext>
            </a:extLst>
          </p:cNvPr>
          <p:cNvSpPr>
            <a:spLocks noGrp="1"/>
          </p:cNvSpPr>
          <p:nvPr>
            <p:ph type="title"/>
          </p:nvPr>
        </p:nvSpPr>
        <p:spPr/>
        <p:txBody>
          <a:bodyPr/>
          <a:lstStyle/>
          <a:p>
            <a:r>
              <a:rPr lang="sv-SE" dirty="0"/>
              <a:t>Paul </a:t>
            </a:r>
            <a:r>
              <a:rPr lang="sv-SE" dirty="0" err="1"/>
              <a:t>alexander</a:t>
            </a:r>
            <a:endParaRPr lang="sv-SE" dirty="0"/>
          </a:p>
        </p:txBody>
      </p:sp>
      <p:pic>
        <p:nvPicPr>
          <p:cNvPr id="7" name="Platshållare för innehåll 6" descr="En bild som visar text, nyfött barn&#10;&#10;Automatiskt genererad beskrivning">
            <a:extLst>
              <a:ext uri="{FF2B5EF4-FFF2-40B4-BE49-F238E27FC236}">
                <a16:creationId xmlns:a16="http://schemas.microsoft.com/office/drawing/2014/main" id="{B0B513ED-93BC-2EF9-5C97-8BB3ADE1936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69925" y="1540043"/>
            <a:ext cx="5464175" cy="1481007"/>
          </a:xfrm>
        </p:spPr>
      </p:pic>
      <p:sp>
        <p:nvSpPr>
          <p:cNvPr id="4" name="Platshållare för bildnummer 3">
            <a:extLst>
              <a:ext uri="{FF2B5EF4-FFF2-40B4-BE49-F238E27FC236}">
                <a16:creationId xmlns:a16="http://schemas.microsoft.com/office/drawing/2014/main" id="{71117DF9-21C8-3A3E-D702-FC3CCBD6D50A}"/>
              </a:ext>
            </a:extLst>
          </p:cNvPr>
          <p:cNvSpPr>
            <a:spLocks noGrp="1"/>
          </p:cNvSpPr>
          <p:nvPr>
            <p:ph type="sldNum" sz="quarter" idx="12"/>
          </p:nvPr>
        </p:nvSpPr>
        <p:spPr/>
        <p:txBody>
          <a:bodyPr/>
          <a:lstStyle/>
          <a:p>
            <a:fld id="{97A94E25-127B-4C48-AF96-44BA7B823777}" type="slidenum">
              <a:rPr lang="en-US" smtClean="0"/>
              <a:pPr/>
              <a:t>12</a:t>
            </a:fld>
            <a:endParaRPr lang="en-US" dirty="0"/>
          </a:p>
        </p:txBody>
      </p:sp>
      <p:sp>
        <p:nvSpPr>
          <p:cNvPr id="5" name="Platshållare för innehåll 4">
            <a:extLst>
              <a:ext uri="{FF2B5EF4-FFF2-40B4-BE49-F238E27FC236}">
                <a16:creationId xmlns:a16="http://schemas.microsoft.com/office/drawing/2014/main" id="{D2987715-81B4-ED8A-F47E-33C9C7612005}"/>
              </a:ext>
            </a:extLst>
          </p:cNvPr>
          <p:cNvSpPr>
            <a:spLocks noGrp="1"/>
          </p:cNvSpPr>
          <p:nvPr>
            <p:ph idx="13"/>
          </p:nvPr>
        </p:nvSpPr>
        <p:spPr>
          <a:xfrm>
            <a:off x="542472" y="3157537"/>
            <a:ext cx="5890078" cy="3700463"/>
          </a:xfrm>
        </p:spPr>
        <p:txBody>
          <a:bodyPr>
            <a:normAutofit/>
          </a:bodyPr>
          <a:lstStyle/>
          <a:p>
            <a:r>
              <a:rPr lang="sv-SE" sz="2000" b="1" dirty="0"/>
              <a:t>Han var bara sex år gammal när han drabbades av polio och placerades i en så kallad järnlunga – en cylinderformad maskin som omsluter personen som behandlas och som genom tryckförändringar hjälper denne att andas.</a:t>
            </a:r>
          </a:p>
          <a:p>
            <a:r>
              <a:rPr lang="sv-SE" sz="2000" b="1" dirty="0"/>
              <a:t>Efter att Paul Alexander lärde sig att andas på egen hand kunde han lämna järnlungan några timmar åt gången och han lät inte förlamningen och järnlungan hindra honom från att leva</a:t>
            </a:r>
          </a:p>
        </p:txBody>
      </p:sp>
      <p:pic>
        <p:nvPicPr>
          <p:cNvPr id="8" name="Bildobjekt 7">
            <a:extLst>
              <a:ext uri="{FF2B5EF4-FFF2-40B4-BE49-F238E27FC236}">
                <a16:creationId xmlns:a16="http://schemas.microsoft.com/office/drawing/2014/main" id="{809DC215-859D-6136-1C24-FD7F58C669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9481" y="781050"/>
            <a:ext cx="4541519" cy="5676899"/>
          </a:xfrm>
          <a:prstGeom prst="rect">
            <a:avLst/>
          </a:prstGeom>
        </p:spPr>
      </p:pic>
    </p:spTree>
    <p:extLst>
      <p:ext uri="{BB962C8B-B14F-4D97-AF65-F5344CB8AC3E}">
        <p14:creationId xmlns:p14="http://schemas.microsoft.com/office/powerpoint/2010/main" val="176333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500"/>
                            </p:stCondLst>
                            <p:childTnLst>
                              <p:par>
                                <p:cTn id="13" presetID="10" presetClass="entr" presetSubtype="0" fill="hold" grpId="0" nodeType="afterEffect">
                                  <p:stCondLst>
                                    <p:cond delay="50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par>
                          <p:cTn id="16" fill="hold">
                            <p:stCondLst>
                              <p:cond delay="5000"/>
                            </p:stCondLst>
                            <p:childTnLst>
                              <p:par>
                                <p:cTn id="17" presetID="10" presetClass="entr" presetSubtype="0" fill="hold" grpId="0" nodeType="afterEffect">
                                  <p:stCondLst>
                                    <p:cond delay="50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76894914-D98D-8AAC-49D9-8498E8FD3C39}"/>
              </a:ext>
            </a:extLst>
          </p:cNvPr>
          <p:cNvSpPr>
            <a:spLocks noGrp="1"/>
          </p:cNvSpPr>
          <p:nvPr>
            <p:ph type="sldNum" sz="quarter" idx="12"/>
          </p:nvPr>
        </p:nvSpPr>
        <p:spPr/>
        <p:txBody>
          <a:bodyPr/>
          <a:lstStyle/>
          <a:p>
            <a:fld id="{97A94E25-127B-4C48-AF96-44BA7B823777}" type="slidenum">
              <a:rPr lang="en-US" smtClean="0"/>
              <a:pPr/>
              <a:t>13</a:t>
            </a:fld>
            <a:endParaRPr lang="en-US" dirty="0"/>
          </a:p>
        </p:txBody>
      </p:sp>
      <p:pic>
        <p:nvPicPr>
          <p:cNvPr id="7" name="Bildobjekt 6" descr="En bild som visar text, skärmbild, nummer, Teckensnitt&#10;&#10;Automatiskt genererad beskrivning">
            <a:extLst>
              <a:ext uri="{FF2B5EF4-FFF2-40B4-BE49-F238E27FC236}">
                <a16:creationId xmlns:a16="http://schemas.microsoft.com/office/drawing/2014/main" id="{1938E272-FD75-9A67-9D32-81C44F2106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315775"/>
          </a:xfrm>
          <a:prstGeom prst="rect">
            <a:avLst/>
          </a:prstGeom>
        </p:spPr>
      </p:pic>
      <p:sp>
        <p:nvSpPr>
          <p:cNvPr id="8" name="textruta 7">
            <a:extLst>
              <a:ext uri="{FF2B5EF4-FFF2-40B4-BE49-F238E27FC236}">
                <a16:creationId xmlns:a16="http://schemas.microsoft.com/office/drawing/2014/main" id="{264F9D28-B3A6-027B-B848-9B0D148E109C}"/>
              </a:ext>
            </a:extLst>
          </p:cNvPr>
          <p:cNvSpPr txBox="1"/>
          <p:nvPr/>
        </p:nvSpPr>
        <p:spPr>
          <a:xfrm>
            <a:off x="9137650" y="6038776"/>
            <a:ext cx="2458237" cy="276999"/>
          </a:xfrm>
          <a:prstGeom prst="rect">
            <a:avLst/>
          </a:prstGeom>
          <a:noFill/>
        </p:spPr>
        <p:txBody>
          <a:bodyPr wrap="none" rtlCol="0">
            <a:spAutoFit/>
          </a:bodyPr>
          <a:lstStyle/>
          <a:p>
            <a:r>
              <a:rPr lang="en-US" sz="1200" b="0" i="0" u="none" strike="noStrike" baseline="0" dirty="0">
                <a:solidFill>
                  <a:srgbClr val="000000"/>
                </a:solidFill>
                <a:latin typeface="AAAAAD+Calibri"/>
              </a:rPr>
              <a:t>Data in WHO HQ as of 05 Mar. 2024 </a:t>
            </a:r>
            <a:endParaRPr lang="sv-SE" sz="1200" dirty="0"/>
          </a:p>
        </p:txBody>
      </p:sp>
      <p:sp>
        <p:nvSpPr>
          <p:cNvPr id="9" name="textruta 8">
            <a:extLst>
              <a:ext uri="{FF2B5EF4-FFF2-40B4-BE49-F238E27FC236}">
                <a16:creationId xmlns:a16="http://schemas.microsoft.com/office/drawing/2014/main" id="{7239A52D-4EE1-400A-2440-ADDE237ECE92}"/>
              </a:ext>
            </a:extLst>
          </p:cNvPr>
          <p:cNvSpPr txBox="1"/>
          <p:nvPr/>
        </p:nvSpPr>
        <p:spPr>
          <a:xfrm>
            <a:off x="2978150" y="717476"/>
            <a:ext cx="1690078" cy="307777"/>
          </a:xfrm>
          <a:prstGeom prst="rect">
            <a:avLst/>
          </a:prstGeom>
          <a:noFill/>
        </p:spPr>
        <p:txBody>
          <a:bodyPr wrap="none" rtlCol="0">
            <a:spAutoFit/>
          </a:bodyPr>
          <a:lstStyle/>
          <a:p>
            <a:r>
              <a:rPr lang="en-US" sz="1400" b="1" i="0" u="none" strike="noStrike" baseline="0" dirty="0" err="1">
                <a:solidFill>
                  <a:srgbClr val="000000"/>
                </a:solidFill>
                <a:latin typeface="AAAAAD+Calibri"/>
              </a:rPr>
              <a:t>Smitta</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från</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vilt</a:t>
            </a:r>
            <a:r>
              <a:rPr lang="en-US" sz="1400" b="1" i="0" u="none" strike="noStrike" baseline="0" dirty="0">
                <a:solidFill>
                  <a:srgbClr val="000000"/>
                </a:solidFill>
                <a:latin typeface="AAAAAD+Calibri"/>
              </a:rPr>
              <a:t> virus</a:t>
            </a:r>
            <a:endParaRPr lang="sv-SE" sz="1400" b="1" dirty="0"/>
          </a:p>
        </p:txBody>
      </p:sp>
      <p:sp>
        <p:nvSpPr>
          <p:cNvPr id="10" name="textruta 9">
            <a:extLst>
              <a:ext uri="{FF2B5EF4-FFF2-40B4-BE49-F238E27FC236}">
                <a16:creationId xmlns:a16="http://schemas.microsoft.com/office/drawing/2014/main" id="{C2603434-C5E2-F5D0-360C-085F836A81EB}"/>
              </a:ext>
            </a:extLst>
          </p:cNvPr>
          <p:cNvSpPr txBox="1"/>
          <p:nvPr/>
        </p:nvSpPr>
        <p:spPr>
          <a:xfrm>
            <a:off x="7012482" y="722551"/>
            <a:ext cx="3761735" cy="307777"/>
          </a:xfrm>
          <a:prstGeom prst="rect">
            <a:avLst/>
          </a:prstGeom>
          <a:noFill/>
        </p:spPr>
        <p:txBody>
          <a:bodyPr wrap="none" rtlCol="0">
            <a:spAutoFit/>
          </a:bodyPr>
          <a:lstStyle/>
          <a:p>
            <a:r>
              <a:rPr lang="en-US" sz="1400" b="1" i="0" u="none" strike="noStrike" baseline="0" dirty="0" err="1">
                <a:solidFill>
                  <a:srgbClr val="000000"/>
                </a:solidFill>
                <a:latin typeface="AAAAAD+Calibri"/>
              </a:rPr>
              <a:t>Smitta</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från</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annat</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tex</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sekundärt</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från</a:t>
            </a:r>
            <a:r>
              <a:rPr lang="en-US" sz="1400" b="1" i="0" u="none" strike="noStrike" baseline="0" dirty="0">
                <a:solidFill>
                  <a:srgbClr val="000000"/>
                </a:solidFill>
                <a:latin typeface="AAAAAD+Calibri"/>
              </a:rPr>
              <a:t> </a:t>
            </a:r>
            <a:r>
              <a:rPr lang="en-US" sz="1400" b="1" i="0" u="none" strike="noStrike" baseline="0" dirty="0" err="1">
                <a:solidFill>
                  <a:srgbClr val="000000"/>
                </a:solidFill>
                <a:latin typeface="AAAAAD+Calibri"/>
              </a:rPr>
              <a:t>vaccinering</a:t>
            </a:r>
            <a:endParaRPr lang="sv-SE" sz="1400" b="1" dirty="0"/>
          </a:p>
        </p:txBody>
      </p:sp>
      <p:pic>
        <p:nvPicPr>
          <p:cNvPr id="1026" name="Picture 2">
            <a:extLst>
              <a:ext uri="{FF2B5EF4-FFF2-40B4-BE49-F238E27FC236}">
                <a16:creationId xmlns:a16="http://schemas.microsoft.com/office/drawing/2014/main" id="{ED1D99FF-5688-0E95-7396-3F8236B86D0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9545098" y="3731067"/>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F0D4C37B-19BF-8ACD-4246-FE4D531A7F9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519913" y="3761996"/>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30AA1478-9C1D-C845-6855-B567FDD80FF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3701351" y="3083693"/>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9A33544-E7F0-DAF1-EEE0-7F8D893B321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346154" y="450676"/>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9A542068-22CD-DD0B-78AD-C8FE0A7646B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6882789" y="1360227"/>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5E1C2A8-3F57-A31C-2EAF-9580327DF00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3848888" y="0"/>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951425BE-7464-67C8-D564-4F2A70E8497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9733763" y="1335596"/>
            <a:ext cx="2458237" cy="23662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0E198E6A-B9D9-F53F-DEB4-DD3FBFC0139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5265"/>
          <a:stretch/>
        </p:blipFill>
        <p:spPr bwMode="auto">
          <a:xfrm>
            <a:off x="6717556" y="3969845"/>
            <a:ext cx="2458237" cy="2366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7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par>
                                <p:cTn id="23" presetID="3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fltVal val="0"/>
                                          </p:val>
                                        </p:tav>
                                        <p:tav tm="100000">
                                          <p:val>
                                            <p:strVal val="#ppt_w"/>
                                          </p:val>
                                        </p:tav>
                                      </p:tavLst>
                                    </p:anim>
                                    <p:anim calcmode="lin" valueType="num">
                                      <p:cBhvr>
                                        <p:cTn id="32" dur="1000" fill="hold"/>
                                        <p:tgtEl>
                                          <p:spTgt spid="1026"/>
                                        </p:tgtEl>
                                        <p:attrNameLst>
                                          <p:attrName>ppt_h</p:attrName>
                                        </p:attrNameLst>
                                      </p:cBhvr>
                                      <p:tavLst>
                                        <p:tav tm="0">
                                          <p:val>
                                            <p:fltVal val="0"/>
                                          </p:val>
                                        </p:tav>
                                        <p:tav tm="100000">
                                          <p:val>
                                            <p:strVal val="#ppt_h"/>
                                          </p:val>
                                        </p:tav>
                                      </p:tavLst>
                                    </p:anim>
                                    <p:anim calcmode="lin" valueType="num">
                                      <p:cBhvr>
                                        <p:cTn id="33" dur="1000" fill="hold"/>
                                        <p:tgtEl>
                                          <p:spTgt spid="1026"/>
                                        </p:tgtEl>
                                        <p:attrNameLst>
                                          <p:attrName>style.rotation</p:attrName>
                                        </p:attrNameLst>
                                      </p:cBhvr>
                                      <p:tavLst>
                                        <p:tav tm="0">
                                          <p:val>
                                            <p:fltVal val="90"/>
                                          </p:val>
                                        </p:tav>
                                        <p:tav tm="100000">
                                          <p:val>
                                            <p:fltVal val="0"/>
                                          </p:val>
                                        </p:tav>
                                      </p:tavLst>
                                    </p:anim>
                                    <p:animEffect transition="in" filter="fade">
                                      <p:cBhvr>
                                        <p:cTn id="34" dur="1000"/>
                                        <p:tgtEl>
                                          <p:spTgt spid="1026"/>
                                        </p:tgtEl>
                                      </p:cBhvr>
                                    </p:animEffect>
                                  </p:childTnLst>
                                </p:cTn>
                              </p:par>
                              <p:par>
                                <p:cTn id="35" presetID="3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fltVal val="0"/>
                                          </p:val>
                                        </p:tav>
                                        <p:tav tm="100000">
                                          <p:val>
                                            <p:strVal val="#ppt_w"/>
                                          </p:val>
                                        </p:tav>
                                      </p:tavLst>
                                    </p:anim>
                                    <p:anim calcmode="lin" valueType="num">
                                      <p:cBhvr>
                                        <p:cTn id="38" dur="1000" fill="hold"/>
                                        <p:tgtEl>
                                          <p:spTgt spid="17"/>
                                        </p:tgtEl>
                                        <p:attrNameLst>
                                          <p:attrName>ppt_h</p:attrName>
                                        </p:attrNameLst>
                                      </p:cBhvr>
                                      <p:tavLst>
                                        <p:tav tm="0">
                                          <p:val>
                                            <p:fltVal val="0"/>
                                          </p:val>
                                        </p:tav>
                                        <p:tav tm="100000">
                                          <p:val>
                                            <p:strVal val="#ppt_h"/>
                                          </p:val>
                                        </p:tav>
                                      </p:tavLst>
                                    </p:anim>
                                    <p:anim calcmode="lin" valueType="num">
                                      <p:cBhvr>
                                        <p:cTn id="39" dur="1000" fill="hold"/>
                                        <p:tgtEl>
                                          <p:spTgt spid="17"/>
                                        </p:tgtEl>
                                        <p:attrNameLst>
                                          <p:attrName>style.rotation</p:attrName>
                                        </p:attrNameLst>
                                      </p:cBhvr>
                                      <p:tavLst>
                                        <p:tav tm="0">
                                          <p:val>
                                            <p:fltVal val="90"/>
                                          </p:val>
                                        </p:tav>
                                        <p:tav tm="100000">
                                          <p:val>
                                            <p:fltVal val="0"/>
                                          </p:val>
                                        </p:tav>
                                      </p:tavLst>
                                    </p:anim>
                                    <p:animEffect transition="in" filter="fade">
                                      <p:cBhvr>
                                        <p:cTn id="40" dur="1000"/>
                                        <p:tgtEl>
                                          <p:spTgt spid="17"/>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fltVal val="0"/>
                                          </p:val>
                                        </p:tav>
                                        <p:tav tm="100000">
                                          <p:val>
                                            <p:strVal val="#ppt_w"/>
                                          </p:val>
                                        </p:tav>
                                      </p:tavLst>
                                    </p:anim>
                                    <p:anim calcmode="lin" valueType="num">
                                      <p:cBhvr>
                                        <p:cTn id="50" dur="1000" fill="hold"/>
                                        <p:tgtEl>
                                          <p:spTgt spid="11"/>
                                        </p:tgtEl>
                                        <p:attrNameLst>
                                          <p:attrName>ppt_h</p:attrName>
                                        </p:attrNameLst>
                                      </p:cBhvr>
                                      <p:tavLst>
                                        <p:tav tm="0">
                                          <p:val>
                                            <p:fltVal val="0"/>
                                          </p:val>
                                        </p:tav>
                                        <p:tav tm="100000">
                                          <p:val>
                                            <p:strVal val="#ppt_h"/>
                                          </p:val>
                                        </p:tav>
                                      </p:tavLst>
                                    </p:anim>
                                    <p:anim calcmode="lin" valueType="num">
                                      <p:cBhvr>
                                        <p:cTn id="51" dur="1000" fill="hold"/>
                                        <p:tgtEl>
                                          <p:spTgt spid="11"/>
                                        </p:tgtEl>
                                        <p:attrNameLst>
                                          <p:attrName>style.rotation</p:attrName>
                                        </p:attrNameLst>
                                      </p:cBhvr>
                                      <p:tavLst>
                                        <p:tav tm="0">
                                          <p:val>
                                            <p:fltVal val="90"/>
                                          </p:val>
                                        </p:tav>
                                        <p:tav tm="100000">
                                          <p:val>
                                            <p:fltVal val="0"/>
                                          </p:val>
                                        </p:tav>
                                      </p:tavLst>
                                    </p:anim>
                                    <p:animEffect transition="in" filter="fade">
                                      <p:cBhvr>
                                        <p:cTn id="5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8ED86359-639A-D006-9176-E253E90E9BA4}"/>
              </a:ext>
            </a:extLst>
          </p:cNvPr>
          <p:cNvSpPr>
            <a:spLocks noGrp="1"/>
          </p:cNvSpPr>
          <p:nvPr>
            <p:ph type="sldNum" sz="quarter" idx="12"/>
          </p:nvPr>
        </p:nvSpPr>
        <p:spPr/>
        <p:txBody>
          <a:bodyPr/>
          <a:lstStyle/>
          <a:p>
            <a:fld id="{97A94E25-127B-4C48-AF96-44BA7B823777}" type="slidenum">
              <a:rPr lang="en-US" smtClean="0"/>
              <a:pPr/>
              <a:t>14</a:t>
            </a:fld>
            <a:endParaRPr lang="en-US" dirty="0"/>
          </a:p>
        </p:txBody>
      </p:sp>
      <p:graphicFrame>
        <p:nvGraphicFramePr>
          <p:cNvPr id="6" name="Platshållare för innehåll 5">
            <a:extLst>
              <a:ext uri="{FF2B5EF4-FFF2-40B4-BE49-F238E27FC236}">
                <a16:creationId xmlns:a16="http://schemas.microsoft.com/office/drawing/2014/main" id="{12F1C2E9-5FBC-08CF-4DE4-72F74B40FED6}"/>
              </a:ext>
            </a:extLst>
          </p:cNvPr>
          <p:cNvGraphicFramePr>
            <a:graphicFrameLocks noGrp="1"/>
          </p:cNvGraphicFramePr>
          <p:nvPr>
            <p:ph idx="4294967295"/>
            <p:extLst>
              <p:ext uri="{D42A27DB-BD31-4B8C-83A1-F6EECF244321}">
                <p14:modId xmlns:p14="http://schemas.microsoft.com/office/powerpoint/2010/main" val="2111396660"/>
              </p:ext>
            </p:extLst>
          </p:nvPr>
        </p:nvGraphicFramePr>
        <p:xfrm>
          <a:off x="1943100" y="298132"/>
          <a:ext cx="7672336" cy="6001616"/>
        </p:xfrm>
        <a:graphic>
          <a:graphicData uri="http://schemas.openxmlformats.org/drawingml/2006/table">
            <a:tbl>
              <a:tblPr/>
              <a:tblGrid>
                <a:gridCol w="961546">
                  <a:extLst>
                    <a:ext uri="{9D8B030D-6E8A-4147-A177-3AD203B41FA5}">
                      <a16:colId xmlns:a16="http://schemas.microsoft.com/office/drawing/2014/main" val="129647647"/>
                    </a:ext>
                  </a:extLst>
                </a:gridCol>
                <a:gridCol w="2263640">
                  <a:extLst>
                    <a:ext uri="{9D8B030D-6E8A-4147-A177-3AD203B41FA5}">
                      <a16:colId xmlns:a16="http://schemas.microsoft.com/office/drawing/2014/main" val="3949819118"/>
                    </a:ext>
                  </a:extLst>
                </a:gridCol>
                <a:gridCol w="1862995">
                  <a:extLst>
                    <a:ext uri="{9D8B030D-6E8A-4147-A177-3AD203B41FA5}">
                      <a16:colId xmlns:a16="http://schemas.microsoft.com/office/drawing/2014/main" val="2783528743"/>
                    </a:ext>
                  </a:extLst>
                </a:gridCol>
                <a:gridCol w="2584155">
                  <a:extLst>
                    <a:ext uri="{9D8B030D-6E8A-4147-A177-3AD203B41FA5}">
                      <a16:colId xmlns:a16="http://schemas.microsoft.com/office/drawing/2014/main" val="3310159722"/>
                    </a:ext>
                  </a:extLst>
                </a:gridCol>
              </a:tblGrid>
              <a:tr h="252214">
                <a:tc>
                  <a:txBody>
                    <a:bodyPr/>
                    <a:lstStyle/>
                    <a:p>
                      <a:pPr algn="l" fontAlgn="b"/>
                      <a:r>
                        <a:rPr lang="sv-SE" sz="2400" b="1" i="0" u="none" strike="noStrike" dirty="0">
                          <a:solidFill>
                            <a:srgbClr val="FFFFFF"/>
                          </a:solidFill>
                          <a:effectLst/>
                          <a:highlight>
                            <a:srgbClr val="17458F"/>
                          </a:highlight>
                          <a:latin typeface="Arial" panose="020B0604020202020204" pitchFamily="34" charset="0"/>
                        </a:rPr>
                        <a:t>Nr</a:t>
                      </a:r>
                    </a:p>
                  </a:txBody>
                  <a:tcPr marL="9341" marR="9341" marT="9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458F"/>
                    </a:solidFill>
                  </a:tcPr>
                </a:tc>
                <a:tc>
                  <a:txBody>
                    <a:bodyPr/>
                    <a:lstStyle/>
                    <a:p>
                      <a:pPr algn="l" fontAlgn="b"/>
                      <a:r>
                        <a:rPr lang="sv-SE" sz="2400" b="1" i="0" u="none" strike="noStrike">
                          <a:solidFill>
                            <a:srgbClr val="FFFFFF"/>
                          </a:solidFill>
                          <a:effectLst/>
                          <a:highlight>
                            <a:srgbClr val="17458F"/>
                          </a:highlight>
                          <a:latin typeface="Arial" panose="020B0604020202020204" pitchFamily="34" charset="0"/>
                        </a:rPr>
                        <a:t>Country Name</a:t>
                      </a:r>
                    </a:p>
                  </a:txBody>
                  <a:tcPr marL="9341" marR="9341" marT="9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458F"/>
                    </a:solidFill>
                  </a:tcPr>
                </a:tc>
                <a:tc>
                  <a:txBody>
                    <a:bodyPr/>
                    <a:lstStyle/>
                    <a:p>
                      <a:pPr algn="l" fontAlgn="b"/>
                      <a:r>
                        <a:rPr lang="sv-SE" sz="2400" b="1" i="0" u="none" strike="noStrike">
                          <a:solidFill>
                            <a:srgbClr val="FFFFFF"/>
                          </a:solidFill>
                          <a:effectLst/>
                          <a:highlight>
                            <a:srgbClr val="17458F"/>
                          </a:highlight>
                          <a:latin typeface="Arial" panose="020B0604020202020204" pitchFamily="34" charset="0"/>
                        </a:rPr>
                        <a:t>Club Count</a:t>
                      </a:r>
                    </a:p>
                  </a:txBody>
                  <a:tcPr marL="9341" marR="9341" marT="9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458F"/>
                    </a:solidFill>
                  </a:tcPr>
                </a:tc>
                <a:tc>
                  <a:txBody>
                    <a:bodyPr/>
                    <a:lstStyle/>
                    <a:p>
                      <a:pPr algn="l" fontAlgn="b"/>
                      <a:r>
                        <a:rPr lang="sv-SE" sz="2400" b="1" i="0" u="none" strike="noStrike">
                          <a:solidFill>
                            <a:srgbClr val="FFFFFF"/>
                          </a:solidFill>
                          <a:effectLst/>
                          <a:highlight>
                            <a:srgbClr val="17458F"/>
                          </a:highlight>
                          <a:latin typeface="Arial" panose="020B0604020202020204" pitchFamily="34" charset="0"/>
                        </a:rPr>
                        <a:t>Member Count</a:t>
                      </a:r>
                    </a:p>
                  </a:txBody>
                  <a:tcPr marL="9341" marR="9341" marT="9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458F"/>
                    </a:solidFill>
                  </a:tcPr>
                </a:tc>
                <a:extLst>
                  <a:ext uri="{0D108BD9-81ED-4DB2-BD59-A6C34878D82A}">
                    <a16:rowId xmlns:a16="http://schemas.microsoft.com/office/drawing/2014/main" val="314387533"/>
                  </a:ext>
                </a:extLst>
              </a:tr>
              <a:tr h="252214">
                <a:tc>
                  <a:txBody>
                    <a:bodyPr/>
                    <a:lstStyle/>
                    <a:p>
                      <a:pPr algn="r" fontAlgn="ctr"/>
                      <a:r>
                        <a:rPr lang="sv-SE" sz="2400" b="1" i="0" u="none" strike="noStrike">
                          <a:solidFill>
                            <a:srgbClr val="000000"/>
                          </a:solidFill>
                          <a:effectLst/>
                          <a:highlight>
                            <a:srgbClr val="FFFFFF"/>
                          </a:highlight>
                          <a:latin typeface="Arial" panose="020B0604020202020204" pitchFamily="34" charset="0"/>
                        </a:rPr>
                        <a:t> </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Totals:</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a:solidFill>
                            <a:srgbClr val="000000"/>
                          </a:solidFill>
                          <a:effectLst/>
                          <a:highlight>
                            <a:srgbClr val="FFFFFF"/>
                          </a:highlight>
                          <a:latin typeface="Arial" panose="020B0604020202020204" pitchFamily="34" charset="0"/>
                        </a:rPr>
                        <a:t>36 925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1 179 794</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2693064"/>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1</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dirty="0">
                          <a:solidFill>
                            <a:srgbClr val="000000"/>
                          </a:solidFill>
                          <a:effectLst/>
                          <a:highlight>
                            <a:srgbClr val="F0F0F4"/>
                          </a:highlight>
                          <a:latin typeface="Arial" panose="020B0604020202020204" pitchFamily="34" charset="0"/>
                        </a:rPr>
                        <a:t>United States</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7 226</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274 309</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2550939210"/>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2</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0F0F4"/>
                          </a:highlight>
                          <a:latin typeface="Arial" panose="020B0604020202020204" pitchFamily="34" charset="0"/>
                        </a:rPr>
                        <a:t>India</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4 642</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174 577</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3371831691"/>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3</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dirty="0">
                          <a:solidFill>
                            <a:srgbClr val="000000"/>
                          </a:solidFill>
                          <a:effectLst/>
                          <a:highlight>
                            <a:srgbClr val="FFFFFF"/>
                          </a:highlight>
                          <a:latin typeface="Arial" panose="020B0604020202020204" pitchFamily="34" charset="0"/>
                        </a:rPr>
                        <a:t>Japan</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a:solidFill>
                            <a:srgbClr val="000000"/>
                          </a:solidFill>
                          <a:effectLst/>
                          <a:highlight>
                            <a:srgbClr val="FFFFFF"/>
                          </a:highlight>
                          <a:latin typeface="Arial" panose="020B0604020202020204" pitchFamily="34" charset="0"/>
                        </a:rPr>
                        <a:t>2 205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a:solidFill>
                            <a:srgbClr val="000000"/>
                          </a:solidFill>
                          <a:effectLst/>
                          <a:highlight>
                            <a:srgbClr val="FFFFFF"/>
                          </a:highlight>
                          <a:latin typeface="Arial" panose="020B0604020202020204" pitchFamily="34" charset="0"/>
                        </a:rPr>
                        <a:t>83 741</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7561064"/>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4</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0F0F4"/>
                          </a:highlight>
                          <a:latin typeface="Arial" panose="020B0604020202020204" pitchFamily="34" charset="0"/>
                        </a:rPr>
                        <a:t>Korea</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1 685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68 017</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929034590"/>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FFFFF"/>
                          </a:highlight>
                          <a:latin typeface="Arial" panose="020B0604020202020204" pitchFamily="34" charset="0"/>
                        </a:rPr>
                        <a:t>Germany</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dirty="0">
                          <a:solidFill>
                            <a:srgbClr val="000000"/>
                          </a:solidFill>
                          <a:effectLst/>
                          <a:highlight>
                            <a:srgbClr val="FFFFFF"/>
                          </a:highlight>
                          <a:latin typeface="Arial" panose="020B0604020202020204" pitchFamily="34" charset="0"/>
                        </a:rPr>
                        <a:t>1 143</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a:solidFill>
                            <a:srgbClr val="000000"/>
                          </a:solidFill>
                          <a:effectLst/>
                          <a:highlight>
                            <a:srgbClr val="FFFFFF"/>
                          </a:highlight>
                          <a:latin typeface="Arial" panose="020B0604020202020204" pitchFamily="34" charset="0"/>
                        </a:rPr>
                        <a:t>58 157</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3336375"/>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6</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0F0F4"/>
                          </a:highlight>
                          <a:latin typeface="Arial" panose="020B0604020202020204" pitchFamily="34" charset="0"/>
                        </a:rPr>
                        <a:t>Brazil</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dirty="0">
                          <a:solidFill>
                            <a:srgbClr val="000000"/>
                          </a:solidFill>
                          <a:effectLst/>
                          <a:highlight>
                            <a:srgbClr val="F0F0F4"/>
                          </a:highlight>
                          <a:latin typeface="Arial" panose="020B0604020202020204" pitchFamily="34" charset="0"/>
                        </a:rPr>
                        <a:t>2 310</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50 033</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2821141267"/>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7</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FFFFF"/>
                          </a:highlight>
                          <a:latin typeface="Arial" panose="020B0604020202020204" pitchFamily="34" charset="0"/>
                        </a:rPr>
                        <a:t>Italy</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a:solidFill>
                            <a:srgbClr val="000000"/>
                          </a:solidFill>
                          <a:effectLst/>
                          <a:highlight>
                            <a:srgbClr val="FFFFFF"/>
                          </a:highlight>
                          <a:latin typeface="Arial" panose="020B0604020202020204" pitchFamily="34" charset="0"/>
                        </a:rPr>
                        <a:t>950</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dirty="0">
                          <a:solidFill>
                            <a:srgbClr val="000000"/>
                          </a:solidFill>
                          <a:effectLst/>
                          <a:highlight>
                            <a:srgbClr val="FFFFFF"/>
                          </a:highlight>
                          <a:latin typeface="Arial" panose="020B0604020202020204" pitchFamily="34" charset="0"/>
                        </a:rPr>
                        <a:t>38 738</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9251628"/>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8</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0F0F4"/>
                          </a:highlight>
                          <a:latin typeface="Arial" panose="020B0604020202020204" pitchFamily="34" charset="0"/>
                        </a:rPr>
                        <a:t>Taiwan</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993</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dirty="0">
                          <a:solidFill>
                            <a:srgbClr val="000000"/>
                          </a:solidFill>
                          <a:effectLst/>
                          <a:highlight>
                            <a:srgbClr val="F0F0F4"/>
                          </a:highlight>
                          <a:latin typeface="Arial" panose="020B0604020202020204" pitchFamily="34" charset="0"/>
                        </a:rPr>
                        <a:t>36 530</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2869371143"/>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9</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FFFFF"/>
                          </a:highlight>
                          <a:latin typeface="Arial" panose="020B0604020202020204" pitchFamily="34" charset="0"/>
                        </a:rPr>
                        <a:t>Philippines</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a:solidFill>
                            <a:srgbClr val="000000"/>
                          </a:solidFill>
                          <a:effectLst/>
                          <a:highlight>
                            <a:srgbClr val="FFFFFF"/>
                          </a:highlight>
                          <a:latin typeface="Arial" panose="020B0604020202020204" pitchFamily="34" charset="0"/>
                        </a:rPr>
                        <a:t>986</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0" i="0" u="none" strike="noStrike" dirty="0">
                          <a:solidFill>
                            <a:srgbClr val="000000"/>
                          </a:solidFill>
                          <a:effectLst/>
                          <a:highlight>
                            <a:srgbClr val="FFFFFF"/>
                          </a:highlight>
                          <a:latin typeface="Arial" panose="020B0604020202020204" pitchFamily="34" charset="0"/>
                        </a:rPr>
                        <a:t>29 471</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6829740"/>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10</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0" i="0" u="none" strike="noStrike">
                          <a:solidFill>
                            <a:srgbClr val="000000"/>
                          </a:solidFill>
                          <a:effectLst/>
                          <a:highlight>
                            <a:srgbClr val="F0F0F4"/>
                          </a:highlight>
                          <a:latin typeface="Arial" panose="020B0604020202020204" pitchFamily="34" charset="0"/>
                        </a:rPr>
                        <a:t>France</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a:solidFill>
                            <a:srgbClr val="000000"/>
                          </a:solidFill>
                          <a:effectLst/>
                          <a:highlight>
                            <a:srgbClr val="F0F0F4"/>
                          </a:highlight>
                          <a:latin typeface="Arial" panose="020B0604020202020204" pitchFamily="34" charset="0"/>
                        </a:rPr>
                        <a:t>1 090</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r" fontAlgn="ctr"/>
                      <a:r>
                        <a:rPr lang="sv-SE" sz="2400" b="0" i="0" u="none" strike="noStrike" dirty="0">
                          <a:solidFill>
                            <a:srgbClr val="000000"/>
                          </a:solidFill>
                          <a:effectLst/>
                          <a:highlight>
                            <a:srgbClr val="F0F0F4"/>
                          </a:highlight>
                          <a:latin typeface="Arial" panose="020B0604020202020204" pitchFamily="34" charset="0"/>
                        </a:rPr>
                        <a:t>27 425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extLst>
                  <a:ext uri="{0D108BD9-81ED-4DB2-BD59-A6C34878D82A}">
                    <a16:rowId xmlns:a16="http://schemas.microsoft.com/office/drawing/2014/main" val="3986169361"/>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15</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1" i="0" u="none" strike="noStrike">
                          <a:solidFill>
                            <a:srgbClr val="000000"/>
                          </a:solidFill>
                          <a:effectLst/>
                          <a:highlight>
                            <a:srgbClr val="FFFFFF"/>
                          </a:highlight>
                          <a:latin typeface="Arial" panose="020B0604020202020204" pitchFamily="34" charset="0"/>
                        </a:rPr>
                        <a:t>Sweden</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a:solidFill>
                            <a:srgbClr val="000000"/>
                          </a:solidFill>
                          <a:effectLst/>
                          <a:highlight>
                            <a:srgbClr val="FFFFFF"/>
                          </a:highlight>
                          <a:latin typeface="Arial" panose="020B0604020202020204" pitchFamily="34" charset="0"/>
                        </a:rPr>
                        <a:t>369</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14 774</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4571768"/>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22</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1" i="0" u="none" strike="noStrike">
                          <a:solidFill>
                            <a:srgbClr val="000000"/>
                          </a:solidFill>
                          <a:effectLst/>
                          <a:highlight>
                            <a:srgbClr val="FFFFFF"/>
                          </a:highlight>
                          <a:latin typeface="Arial" panose="020B0604020202020204" pitchFamily="34" charset="0"/>
                        </a:rPr>
                        <a:t>Norway</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a:solidFill>
                            <a:srgbClr val="000000"/>
                          </a:solidFill>
                          <a:effectLst/>
                          <a:highlight>
                            <a:srgbClr val="FFFFFF"/>
                          </a:highlight>
                          <a:latin typeface="Arial" panose="020B0604020202020204" pitchFamily="34" charset="0"/>
                        </a:rPr>
                        <a:t>266</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8 434</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7012205"/>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24</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1" i="0" u="none" strike="noStrike">
                          <a:solidFill>
                            <a:srgbClr val="000000"/>
                          </a:solidFill>
                          <a:effectLst/>
                          <a:highlight>
                            <a:srgbClr val="FFFFFF"/>
                          </a:highlight>
                          <a:latin typeface="Arial" panose="020B0604020202020204" pitchFamily="34" charset="0"/>
                        </a:rPr>
                        <a:t>Denmark</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a:solidFill>
                            <a:srgbClr val="000000"/>
                          </a:solidFill>
                          <a:effectLst/>
                          <a:highlight>
                            <a:srgbClr val="FFFFFF"/>
                          </a:highlight>
                          <a:latin typeface="Arial" panose="020B0604020202020204" pitchFamily="34" charset="0"/>
                        </a:rPr>
                        <a:t>232</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7 761</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0794680"/>
                  </a:ext>
                </a:extLst>
              </a:tr>
              <a:tr h="252214">
                <a:tc>
                  <a:txBody>
                    <a:bodyPr/>
                    <a:lstStyle/>
                    <a:p>
                      <a:pPr algn="ctr" fontAlgn="ctr"/>
                      <a:r>
                        <a:rPr lang="sv-SE" sz="2400" b="1" i="0" u="none" strike="noStrike">
                          <a:solidFill>
                            <a:srgbClr val="000000"/>
                          </a:solidFill>
                          <a:effectLst/>
                          <a:highlight>
                            <a:srgbClr val="F0F0F4"/>
                          </a:highlight>
                          <a:latin typeface="Arial" panose="020B0604020202020204" pitchFamily="34" charset="0"/>
                        </a:rPr>
                        <a:t>27</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F4"/>
                    </a:solidFill>
                  </a:tcPr>
                </a:tc>
                <a:tc>
                  <a:txBody>
                    <a:bodyPr/>
                    <a:lstStyle/>
                    <a:p>
                      <a:pPr algn="l" fontAlgn="ctr"/>
                      <a:r>
                        <a:rPr lang="sv-SE" sz="2400" b="1" i="0" u="none" strike="noStrike">
                          <a:solidFill>
                            <a:srgbClr val="000000"/>
                          </a:solidFill>
                          <a:effectLst/>
                          <a:highlight>
                            <a:srgbClr val="FFFFFF"/>
                          </a:highlight>
                          <a:latin typeface="Arial" panose="020B0604020202020204" pitchFamily="34" charset="0"/>
                        </a:rPr>
                        <a:t>Finland</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a:solidFill>
                            <a:srgbClr val="000000"/>
                          </a:solidFill>
                          <a:effectLst/>
                          <a:highlight>
                            <a:srgbClr val="FFFFFF"/>
                          </a:highlight>
                          <a:latin typeface="Arial" panose="020B0604020202020204" pitchFamily="34" charset="0"/>
                        </a:rPr>
                        <a:t>226</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v-SE" sz="2400" b="1" i="0" u="none" strike="noStrike" dirty="0">
                          <a:solidFill>
                            <a:srgbClr val="000000"/>
                          </a:solidFill>
                          <a:effectLst/>
                          <a:highlight>
                            <a:srgbClr val="FFFFFF"/>
                          </a:highlight>
                          <a:latin typeface="Arial" panose="020B0604020202020204" pitchFamily="34" charset="0"/>
                        </a:rPr>
                        <a:t>6 761</a:t>
                      </a:r>
                    </a:p>
                  </a:txBody>
                  <a:tcPr marL="9341" marR="9341" marT="9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5553983"/>
                  </a:ext>
                </a:extLst>
              </a:tr>
            </a:tbl>
          </a:graphicData>
        </a:graphic>
      </p:graphicFrame>
    </p:spTree>
    <p:extLst>
      <p:ext uri="{BB962C8B-B14F-4D97-AF65-F5344CB8AC3E}">
        <p14:creationId xmlns:p14="http://schemas.microsoft.com/office/powerpoint/2010/main" val="3479221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BE4238-5B2F-BA9E-1BA2-88F6DECDFA4E}"/>
              </a:ext>
            </a:extLst>
          </p:cNvPr>
          <p:cNvSpPr>
            <a:spLocks noGrp="1"/>
          </p:cNvSpPr>
          <p:nvPr>
            <p:ph type="title"/>
          </p:nvPr>
        </p:nvSpPr>
        <p:spPr/>
        <p:txBody>
          <a:bodyPr/>
          <a:lstStyle/>
          <a:p>
            <a:r>
              <a:rPr lang="sv-SE" dirty="0"/>
              <a:t>Medlemmar</a:t>
            </a:r>
          </a:p>
        </p:txBody>
      </p:sp>
      <p:sp>
        <p:nvSpPr>
          <p:cNvPr id="3" name="Platshållare för innehåll 2">
            <a:extLst>
              <a:ext uri="{FF2B5EF4-FFF2-40B4-BE49-F238E27FC236}">
                <a16:creationId xmlns:a16="http://schemas.microsoft.com/office/drawing/2014/main" id="{7E29E824-CFA2-C633-03E8-0A40B845EA33}"/>
              </a:ext>
            </a:extLst>
          </p:cNvPr>
          <p:cNvSpPr>
            <a:spLocks noGrp="1"/>
          </p:cNvSpPr>
          <p:nvPr>
            <p:ph idx="1"/>
          </p:nvPr>
        </p:nvSpPr>
        <p:spPr/>
        <p:txBody>
          <a:bodyPr>
            <a:normAutofit fontScale="92500" lnSpcReduction="20000"/>
          </a:bodyPr>
          <a:lstStyle/>
          <a:p>
            <a:r>
              <a:rPr lang="sv-SE" b="1" u="sng" dirty="0"/>
              <a:t>Norge</a:t>
            </a:r>
          </a:p>
          <a:p>
            <a:r>
              <a:rPr lang="sv-SE" b="1" u="sng" dirty="0"/>
              <a:t>1/ 23		1/1 24		5/4 24</a:t>
            </a:r>
          </a:p>
          <a:p>
            <a:r>
              <a:rPr lang="sv-SE" b="1" dirty="0"/>
              <a:t>8676		</a:t>
            </a:r>
            <a:r>
              <a:rPr lang="sv-SE" b="1" dirty="0">
                <a:highlight>
                  <a:srgbClr val="FFFF00"/>
                </a:highlight>
              </a:rPr>
              <a:t>8475     	8474</a:t>
            </a:r>
          </a:p>
          <a:p>
            <a:r>
              <a:rPr lang="sv-SE" b="1" dirty="0"/>
              <a:t>-				</a:t>
            </a:r>
            <a:r>
              <a:rPr lang="sv-SE" b="1" dirty="0">
                <a:solidFill>
                  <a:srgbClr val="FF0000"/>
                </a:solidFill>
              </a:rPr>
              <a:t>- 2,3 %</a:t>
            </a:r>
          </a:p>
          <a:p>
            <a:pPr marL="685800" lvl="3" indent="0">
              <a:buNone/>
            </a:pPr>
            <a:endParaRPr lang="sv-SE" b="1" dirty="0"/>
          </a:p>
          <a:p>
            <a:endParaRPr lang="sv-SE" b="1" dirty="0"/>
          </a:p>
          <a:p>
            <a:endParaRPr lang="sv-SE" b="1" dirty="0"/>
          </a:p>
          <a:p>
            <a:r>
              <a:rPr lang="sv-SE" b="1" u="sng" dirty="0"/>
              <a:t>D 2305 </a:t>
            </a:r>
          </a:p>
          <a:p>
            <a:r>
              <a:rPr lang="sv-SE" b="1" u="sng" dirty="0"/>
              <a:t>1/6 23	1/1 24		5/4 24</a:t>
            </a:r>
          </a:p>
          <a:p>
            <a:r>
              <a:rPr lang="sv-SE" b="1" dirty="0"/>
              <a:t>1561		</a:t>
            </a:r>
            <a:r>
              <a:rPr lang="sv-SE" b="1" dirty="0">
                <a:highlight>
                  <a:srgbClr val="FFFF00"/>
                </a:highlight>
              </a:rPr>
              <a:t>1517    	1538</a:t>
            </a:r>
          </a:p>
          <a:p>
            <a:r>
              <a:rPr lang="sv-SE" b="1" dirty="0"/>
              <a:t>.				-</a:t>
            </a:r>
            <a:r>
              <a:rPr lang="sv-SE" b="1" dirty="0">
                <a:solidFill>
                  <a:srgbClr val="FF0000"/>
                </a:solidFill>
              </a:rPr>
              <a:t>1,5 %</a:t>
            </a:r>
          </a:p>
          <a:p>
            <a:endParaRPr lang="sv-SE" b="1" dirty="0"/>
          </a:p>
        </p:txBody>
      </p:sp>
      <p:sp>
        <p:nvSpPr>
          <p:cNvPr id="4" name="Platshållare för bildnummer 3">
            <a:extLst>
              <a:ext uri="{FF2B5EF4-FFF2-40B4-BE49-F238E27FC236}">
                <a16:creationId xmlns:a16="http://schemas.microsoft.com/office/drawing/2014/main" id="{7128CE70-D4ED-4CB1-8894-BC1826062B92}"/>
              </a:ext>
            </a:extLst>
          </p:cNvPr>
          <p:cNvSpPr>
            <a:spLocks noGrp="1"/>
          </p:cNvSpPr>
          <p:nvPr>
            <p:ph type="sldNum" sz="quarter" idx="12"/>
          </p:nvPr>
        </p:nvSpPr>
        <p:spPr/>
        <p:txBody>
          <a:bodyPr/>
          <a:lstStyle/>
          <a:p>
            <a:fld id="{97A94E25-127B-4C48-AF96-44BA7B823777}" type="slidenum">
              <a:rPr lang="en-US" smtClean="0"/>
              <a:pPr/>
              <a:t>15</a:t>
            </a:fld>
            <a:endParaRPr lang="en-US" dirty="0"/>
          </a:p>
        </p:txBody>
      </p:sp>
      <p:sp>
        <p:nvSpPr>
          <p:cNvPr id="5" name="Platshållare för innehåll 4">
            <a:extLst>
              <a:ext uri="{FF2B5EF4-FFF2-40B4-BE49-F238E27FC236}">
                <a16:creationId xmlns:a16="http://schemas.microsoft.com/office/drawing/2014/main" id="{829650A6-FC35-EE23-17E8-77A5570A6223}"/>
              </a:ext>
            </a:extLst>
          </p:cNvPr>
          <p:cNvSpPr>
            <a:spLocks noGrp="1"/>
          </p:cNvSpPr>
          <p:nvPr>
            <p:ph idx="13"/>
          </p:nvPr>
        </p:nvSpPr>
        <p:spPr>
          <a:xfrm>
            <a:off x="6422570" y="480695"/>
            <a:ext cx="5464630" cy="4034896"/>
          </a:xfrm>
          <a:solidFill>
            <a:schemeClr val="bg1"/>
          </a:solidFill>
        </p:spPr>
        <p:txBody>
          <a:bodyPr/>
          <a:lstStyle/>
          <a:p>
            <a:r>
              <a:rPr lang="sv-SE" b="1" dirty="0"/>
              <a:t>66 nya medlemmar sedan 1/7 23</a:t>
            </a:r>
          </a:p>
          <a:p>
            <a:r>
              <a:rPr lang="sv-SE" b="1" dirty="0"/>
              <a:t>Väst 41	Öst 25</a:t>
            </a:r>
          </a:p>
          <a:p>
            <a:pPr marL="0" indent="0">
              <a:buNone/>
            </a:pPr>
            <a:endParaRPr lang="sv-SE" dirty="0"/>
          </a:p>
          <a:p>
            <a:endParaRPr lang="sv-SE" dirty="0"/>
          </a:p>
          <a:p>
            <a:endParaRPr lang="sv-SE" dirty="0"/>
          </a:p>
        </p:txBody>
      </p:sp>
      <p:graphicFrame>
        <p:nvGraphicFramePr>
          <p:cNvPr id="6" name="Tabell 5">
            <a:extLst>
              <a:ext uri="{FF2B5EF4-FFF2-40B4-BE49-F238E27FC236}">
                <a16:creationId xmlns:a16="http://schemas.microsoft.com/office/drawing/2014/main" id="{4F93EF36-1BD0-02EC-D8C1-BE1A36B0E2A5}"/>
              </a:ext>
            </a:extLst>
          </p:cNvPr>
          <p:cNvGraphicFramePr>
            <a:graphicFrameLocks noGrp="1"/>
          </p:cNvGraphicFramePr>
          <p:nvPr>
            <p:extLst>
              <p:ext uri="{D42A27DB-BD31-4B8C-83A1-F6EECF244321}">
                <p14:modId xmlns:p14="http://schemas.microsoft.com/office/powerpoint/2010/main" val="3630093189"/>
              </p:ext>
            </p:extLst>
          </p:nvPr>
        </p:nvGraphicFramePr>
        <p:xfrm>
          <a:off x="7946572" y="1540043"/>
          <a:ext cx="3080656" cy="5017168"/>
        </p:xfrm>
        <a:graphic>
          <a:graphicData uri="http://schemas.openxmlformats.org/drawingml/2006/table">
            <a:tbl>
              <a:tblPr/>
              <a:tblGrid>
                <a:gridCol w="1973546">
                  <a:extLst>
                    <a:ext uri="{9D8B030D-6E8A-4147-A177-3AD203B41FA5}">
                      <a16:colId xmlns:a16="http://schemas.microsoft.com/office/drawing/2014/main" val="1623356921"/>
                    </a:ext>
                  </a:extLst>
                </a:gridCol>
                <a:gridCol w="1107110">
                  <a:extLst>
                    <a:ext uri="{9D8B030D-6E8A-4147-A177-3AD203B41FA5}">
                      <a16:colId xmlns:a16="http://schemas.microsoft.com/office/drawing/2014/main" val="3517528328"/>
                    </a:ext>
                  </a:extLst>
                </a:gridCol>
              </a:tblGrid>
              <a:tr h="271959">
                <a:tc>
                  <a:txBody>
                    <a:bodyPr/>
                    <a:lstStyle/>
                    <a:p>
                      <a:pPr algn="l" fontAlgn="b"/>
                      <a:r>
                        <a:rPr lang="sv-SE" sz="2000" b="1" i="0" u="sng" strike="noStrike" dirty="0">
                          <a:solidFill>
                            <a:srgbClr val="000000"/>
                          </a:solidFill>
                          <a:effectLst/>
                          <a:latin typeface="Calibri" panose="020F0502020204030204" pitchFamily="34" charset="0"/>
                        </a:rPr>
                        <a:t>Klubb</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sv-SE" sz="2000" b="1" i="0" u="sng" strike="noStrike" dirty="0">
                          <a:solidFill>
                            <a:srgbClr val="000000"/>
                          </a:solidFill>
                          <a:effectLst/>
                          <a:latin typeface="Calibri" panose="020F0502020204030204" pitchFamily="34" charset="0"/>
                        </a:rPr>
                        <a:t>Summa</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5172589"/>
                  </a:ext>
                </a:extLst>
              </a:tr>
              <a:tr h="271959">
                <a:tc>
                  <a:txBody>
                    <a:bodyPr/>
                    <a:lstStyle/>
                    <a:p>
                      <a:pPr algn="l" fontAlgn="b"/>
                      <a:r>
                        <a:rPr lang="sv-SE" sz="2000" b="1" i="0" u="none" strike="noStrike" dirty="0" err="1">
                          <a:solidFill>
                            <a:srgbClr val="000000"/>
                          </a:solidFill>
                          <a:effectLst/>
                          <a:latin typeface="Calibri" panose="020F0502020204030204" pitchFamily="34" charset="0"/>
                        </a:rPr>
                        <a:t>Aalesund</a:t>
                      </a:r>
                      <a:endParaRPr lang="sv-SE" sz="2000" b="1" i="0" u="none" strike="noStrike" dirty="0">
                        <a:solidFill>
                          <a:srgbClr val="000000"/>
                        </a:solidFill>
                        <a:effectLst/>
                        <a:latin typeface="Calibri" panose="020F0502020204030204" pitchFamily="34" charset="0"/>
                      </a:endParaRP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3</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5436071"/>
                  </a:ext>
                </a:extLst>
              </a:tr>
              <a:tr h="271959">
                <a:tc>
                  <a:txBody>
                    <a:bodyPr/>
                    <a:lstStyle/>
                    <a:p>
                      <a:pPr algn="l" fontAlgn="b"/>
                      <a:r>
                        <a:rPr lang="sv-SE" sz="2000" b="1" i="0" u="none" strike="noStrike" dirty="0" err="1">
                          <a:solidFill>
                            <a:srgbClr val="000000"/>
                          </a:solidFill>
                          <a:effectLst/>
                          <a:latin typeface="Calibri" panose="020F0502020204030204" pitchFamily="34" charset="0"/>
                        </a:rPr>
                        <a:t>Aalesund</a:t>
                      </a:r>
                      <a:r>
                        <a:rPr lang="sv-SE" sz="2000" b="1" i="0" u="none" strike="noStrike" dirty="0">
                          <a:solidFill>
                            <a:srgbClr val="000000"/>
                          </a:solidFill>
                          <a:effectLst/>
                          <a:latin typeface="Calibri" panose="020F0502020204030204" pitchFamily="34" charset="0"/>
                        </a:rPr>
                        <a:t> </a:t>
                      </a:r>
                      <a:r>
                        <a:rPr lang="sv-SE" sz="2000" b="1" i="0" u="none" strike="noStrike" dirty="0" err="1">
                          <a:solidFill>
                            <a:srgbClr val="000000"/>
                          </a:solidFill>
                          <a:effectLst/>
                          <a:latin typeface="Calibri" panose="020F0502020204030204" pitchFamily="34" charset="0"/>
                        </a:rPr>
                        <a:t>Øst</a:t>
                      </a:r>
                      <a:endParaRPr lang="sv-SE" sz="2000" b="1" i="0" u="none" strike="noStrike" dirty="0">
                        <a:solidFill>
                          <a:srgbClr val="000000"/>
                        </a:solidFill>
                        <a:effectLst/>
                        <a:latin typeface="Calibri" panose="020F0502020204030204" pitchFamily="34" charset="0"/>
                      </a:endParaRP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6</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4771222"/>
                  </a:ext>
                </a:extLst>
              </a:tr>
              <a:tr h="271959">
                <a:tc>
                  <a:txBody>
                    <a:bodyPr/>
                    <a:lstStyle/>
                    <a:p>
                      <a:pPr algn="l" fontAlgn="b"/>
                      <a:r>
                        <a:rPr lang="sv-SE" sz="2000" b="1" i="0" u="none" strike="noStrike" dirty="0">
                          <a:solidFill>
                            <a:srgbClr val="000000"/>
                          </a:solidFill>
                          <a:effectLst/>
                          <a:latin typeface="Calibri" panose="020F0502020204030204" pitchFamily="34" charset="0"/>
                        </a:rPr>
                        <a:t>Brattvåg</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a:solidFill>
                            <a:srgbClr val="000000"/>
                          </a:solidFill>
                          <a:effectLst/>
                          <a:latin typeface="Calibri" panose="020F0502020204030204" pitchFamily="34" charset="0"/>
                        </a:rPr>
                        <a:t>3</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6659741"/>
                  </a:ext>
                </a:extLst>
              </a:tr>
              <a:tr h="271959">
                <a:tc>
                  <a:txBody>
                    <a:bodyPr/>
                    <a:lstStyle/>
                    <a:p>
                      <a:pPr algn="l" fontAlgn="b"/>
                      <a:r>
                        <a:rPr lang="sv-SE" sz="2000" b="1" i="0" u="none" strike="noStrike">
                          <a:solidFill>
                            <a:srgbClr val="000000"/>
                          </a:solidFill>
                          <a:effectLst/>
                          <a:latin typeface="Calibri" panose="020F0502020204030204" pitchFamily="34" charset="0"/>
                        </a:rPr>
                        <a:t>Giske</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6811105"/>
                  </a:ext>
                </a:extLst>
              </a:tr>
              <a:tr h="271959">
                <a:tc>
                  <a:txBody>
                    <a:bodyPr/>
                    <a:lstStyle/>
                    <a:p>
                      <a:pPr algn="l" fontAlgn="b"/>
                      <a:r>
                        <a:rPr lang="sv-SE" sz="2000" b="1" i="0" u="none" strike="noStrike" dirty="0" err="1">
                          <a:solidFill>
                            <a:srgbClr val="000000"/>
                          </a:solidFill>
                          <a:effectLst/>
                          <a:latin typeface="Calibri" panose="020F0502020204030204" pitchFamily="34" charset="0"/>
                        </a:rPr>
                        <a:t>Hareid</a:t>
                      </a:r>
                      <a:endParaRPr lang="sv-SE" sz="2000" b="1" i="0" u="none" strike="noStrike" dirty="0">
                        <a:solidFill>
                          <a:srgbClr val="000000"/>
                        </a:solidFill>
                        <a:effectLst/>
                        <a:latin typeface="Calibri" panose="020F0502020204030204" pitchFamily="34" charset="0"/>
                      </a:endParaRP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2453465"/>
                  </a:ext>
                </a:extLst>
              </a:tr>
              <a:tr h="271959">
                <a:tc>
                  <a:txBody>
                    <a:bodyPr/>
                    <a:lstStyle/>
                    <a:p>
                      <a:pPr algn="l" fontAlgn="b"/>
                      <a:r>
                        <a:rPr lang="sv-SE" sz="2000" b="1" i="0" u="none" strike="noStrike">
                          <a:solidFill>
                            <a:srgbClr val="000000"/>
                          </a:solidFill>
                          <a:effectLst/>
                          <a:latin typeface="Calibri" panose="020F0502020204030204" pitchFamily="34" charset="0"/>
                        </a:rPr>
                        <a:t>Herøy</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7437424"/>
                  </a:ext>
                </a:extLst>
              </a:tr>
              <a:tr h="271959">
                <a:tc>
                  <a:txBody>
                    <a:bodyPr/>
                    <a:lstStyle/>
                    <a:p>
                      <a:pPr algn="l" fontAlgn="b"/>
                      <a:r>
                        <a:rPr lang="sv-SE" sz="2000" b="1" i="0" u="none" strike="noStrike">
                          <a:solidFill>
                            <a:srgbClr val="000000"/>
                          </a:solidFill>
                          <a:effectLst/>
                          <a:latin typeface="Calibri" panose="020F0502020204030204" pitchFamily="34" charset="0"/>
                        </a:rPr>
                        <a:t>Midsund</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4837615"/>
                  </a:ext>
                </a:extLst>
              </a:tr>
              <a:tr h="271959">
                <a:tc>
                  <a:txBody>
                    <a:bodyPr/>
                    <a:lstStyle/>
                    <a:p>
                      <a:pPr algn="l" fontAlgn="b"/>
                      <a:r>
                        <a:rPr lang="sv-SE" sz="2000" b="1" i="0" u="none" strike="noStrike">
                          <a:solidFill>
                            <a:srgbClr val="000000"/>
                          </a:solidFill>
                          <a:effectLst/>
                          <a:latin typeface="Calibri" panose="020F0502020204030204" pitchFamily="34" charset="0"/>
                        </a:rPr>
                        <a:t>Molde</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2950476"/>
                  </a:ext>
                </a:extLst>
              </a:tr>
              <a:tr h="271959">
                <a:tc>
                  <a:txBody>
                    <a:bodyPr/>
                    <a:lstStyle/>
                    <a:p>
                      <a:pPr algn="l" fontAlgn="b"/>
                      <a:r>
                        <a:rPr lang="sv-SE" sz="2000" b="1" i="0" u="none" strike="noStrike">
                          <a:solidFill>
                            <a:srgbClr val="000000"/>
                          </a:solidFill>
                          <a:effectLst/>
                          <a:latin typeface="Calibri" panose="020F0502020204030204" pitchFamily="34" charset="0"/>
                        </a:rPr>
                        <a:t>Stranda</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1</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0870154"/>
                  </a:ext>
                </a:extLst>
              </a:tr>
              <a:tr h="271959">
                <a:tc>
                  <a:txBody>
                    <a:bodyPr/>
                    <a:lstStyle/>
                    <a:p>
                      <a:pPr algn="l" fontAlgn="b"/>
                      <a:r>
                        <a:rPr lang="sv-SE" sz="2000" b="1" i="0" u="none" strike="noStrike">
                          <a:solidFill>
                            <a:srgbClr val="000000"/>
                          </a:solidFill>
                          <a:effectLst/>
                          <a:latin typeface="Calibri" panose="020F0502020204030204" pitchFamily="34" charset="0"/>
                        </a:rPr>
                        <a:t>Sula</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1</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1164259"/>
                  </a:ext>
                </a:extLst>
              </a:tr>
              <a:tr h="271959">
                <a:tc>
                  <a:txBody>
                    <a:bodyPr/>
                    <a:lstStyle/>
                    <a:p>
                      <a:pPr algn="l" fontAlgn="b"/>
                      <a:r>
                        <a:rPr lang="sv-SE" sz="2000" b="1" i="0" u="none" strike="noStrike">
                          <a:solidFill>
                            <a:srgbClr val="000000"/>
                          </a:solidFill>
                          <a:effectLst/>
                          <a:latin typeface="Calibri" panose="020F0502020204030204" pitchFamily="34" charset="0"/>
                        </a:rPr>
                        <a:t>Sykkylven</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3</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2873084"/>
                  </a:ext>
                </a:extLst>
              </a:tr>
              <a:tr h="271959">
                <a:tc>
                  <a:txBody>
                    <a:bodyPr/>
                    <a:lstStyle/>
                    <a:p>
                      <a:pPr algn="l" fontAlgn="b"/>
                      <a:r>
                        <a:rPr lang="sv-SE" sz="2000" b="1" i="0" u="none" strike="noStrike">
                          <a:solidFill>
                            <a:srgbClr val="000000"/>
                          </a:solidFill>
                          <a:effectLst/>
                          <a:latin typeface="Calibri" panose="020F0502020204030204" pitchFamily="34" charset="0"/>
                        </a:rPr>
                        <a:t>Ulstein</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8</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4217502"/>
                  </a:ext>
                </a:extLst>
              </a:tr>
              <a:tr h="271959">
                <a:tc>
                  <a:txBody>
                    <a:bodyPr/>
                    <a:lstStyle/>
                    <a:p>
                      <a:pPr algn="l" fontAlgn="b"/>
                      <a:r>
                        <a:rPr lang="sv-SE" sz="2000" b="1" i="0" u="none" strike="noStrike">
                          <a:solidFill>
                            <a:srgbClr val="000000"/>
                          </a:solidFill>
                          <a:effectLst/>
                          <a:latin typeface="Calibri" panose="020F0502020204030204" pitchFamily="34" charset="0"/>
                        </a:rPr>
                        <a:t>Vestnes</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1</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0075332"/>
                  </a:ext>
                </a:extLst>
              </a:tr>
              <a:tr h="271959">
                <a:tc>
                  <a:txBody>
                    <a:bodyPr/>
                    <a:lstStyle/>
                    <a:p>
                      <a:pPr algn="l" fontAlgn="b"/>
                      <a:r>
                        <a:rPr lang="sv-SE" sz="2000" b="1" i="0" u="none" strike="noStrike">
                          <a:solidFill>
                            <a:srgbClr val="000000"/>
                          </a:solidFill>
                          <a:effectLst/>
                          <a:latin typeface="Calibri" panose="020F0502020204030204" pitchFamily="34" charset="0"/>
                        </a:rPr>
                        <a:t>Volda</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2</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55048"/>
                  </a:ext>
                </a:extLst>
              </a:tr>
              <a:tr h="271959">
                <a:tc>
                  <a:txBody>
                    <a:bodyPr/>
                    <a:lstStyle/>
                    <a:p>
                      <a:pPr algn="l" fontAlgn="b"/>
                      <a:r>
                        <a:rPr lang="sv-SE" sz="2000" b="1" i="0" u="none" strike="noStrike">
                          <a:solidFill>
                            <a:srgbClr val="000000"/>
                          </a:solidFill>
                          <a:effectLst/>
                          <a:latin typeface="Calibri" panose="020F0502020204030204" pitchFamily="34" charset="0"/>
                        </a:rPr>
                        <a:t>Ørsta</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sv-SE" sz="2000" b="1" i="0" u="none" strike="noStrike" dirty="0">
                          <a:solidFill>
                            <a:srgbClr val="000000"/>
                          </a:solidFill>
                          <a:effectLst/>
                          <a:latin typeface="Calibri" panose="020F0502020204030204" pitchFamily="34" charset="0"/>
                        </a:rPr>
                        <a:t>3</a:t>
                      </a:r>
                    </a:p>
                  </a:txBody>
                  <a:tcPr marL="8773" marR="8773" marT="87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8864882"/>
                  </a:ext>
                </a:extLst>
              </a:tr>
            </a:tbl>
          </a:graphicData>
        </a:graphic>
      </p:graphicFrame>
      <p:cxnSp>
        <p:nvCxnSpPr>
          <p:cNvPr id="8" name="Rak pilkoppling 7">
            <a:extLst>
              <a:ext uri="{FF2B5EF4-FFF2-40B4-BE49-F238E27FC236}">
                <a16:creationId xmlns:a16="http://schemas.microsoft.com/office/drawing/2014/main" id="{475D57B7-75AD-80AA-0A38-0EEFCA0D84AA}"/>
              </a:ext>
            </a:extLst>
          </p:cNvPr>
          <p:cNvCxnSpPr/>
          <p:nvPr/>
        </p:nvCxnSpPr>
        <p:spPr>
          <a:xfrm>
            <a:off x="740228" y="3403600"/>
            <a:ext cx="31786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Rak pilkoppling 8">
            <a:extLst>
              <a:ext uri="{FF2B5EF4-FFF2-40B4-BE49-F238E27FC236}">
                <a16:creationId xmlns:a16="http://schemas.microsoft.com/office/drawing/2014/main" id="{5136124E-25B2-CECC-F367-00B4B7C052AB}"/>
              </a:ext>
            </a:extLst>
          </p:cNvPr>
          <p:cNvCxnSpPr/>
          <p:nvPr/>
        </p:nvCxnSpPr>
        <p:spPr>
          <a:xfrm>
            <a:off x="732974" y="5762170"/>
            <a:ext cx="31786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04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E494CA-5A9E-DB44-9BB0-A801C18F4029}"/>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54D3EA01-2D7F-D0ED-5394-D7D85E0EBA9B}"/>
              </a:ext>
            </a:extLst>
          </p:cNvPr>
          <p:cNvSpPr>
            <a:spLocks noGrp="1"/>
          </p:cNvSpPr>
          <p:nvPr>
            <p:ph idx="1"/>
          </p:nvPr>
        </p:nvSpPr>
        <p:spPr>
          <a:xfrm>
            <a:off x="381000" y="2142067"/>
            <a:ext cx="10431780" cy="4034896"/>
          </a:xfrm>
        </p:spPr>
        <p:txBody>
          <a:bodyPr anchor="ctr">
            <a:normAutofit/>
          </a:bodyPr>
          <a:lstStyle/>
          <a:p>
            <a:pPr marL="0" indent="0" algn="ctr">
              <a:buNone/>
            </a:pPr>
            <a:r>
              <a:rPr lang="sv-SE" sz="16600" b="1" dirty="0"/>
              <a:t>Lycka till</a:t>
            </a:r>
          </a:p>
        </p:txBody>
      </p:sp>
      <p:sp>
        <p:nvSpPr>
          <p:cNvPr id="4" name="Platshållare för bildnummer 3">
            <a:extLst>
              <a:ext uri="{FF2B5EF4-FFF2-40B4-BE49-F238E27FC236}">
                <a16:creationId xmlns:a16="http://schemas.microsoft.com/office/drawing/2014/main" id="{EA97EF18-AC49-D218-2181-BAE835EDB2C2}"/>
              </a:ext>
            </a:extLst>
          </p:cNvPr>
          <p:cNvSpPr>
            <a:spLocks noGrp="1"/>
          </p:cNvSpPr>
          <p:nvPr>
            <p:ph type="sldNum" sz="quarter" idx="12"/>
          </p:nvPr>
        </p:nvSpPr>
        <p:spPr/>
        <p:txBody>
          <a:bodyPr/>
          <a:lstStyle/>
          <a:p>
            <a:fld id="{97A94E25-127B-4C48-AF96-44BA7B823777}" type="slidenum">
              <a:rPr lang="en-US" smtClean="0"/>
              <a:pPr/>
              <a:t>16</a:t>
            </a:fld>
            <a:endParaRPr lang="en-US" dirty="0"/>
          </a:p>
        </p:txBody>
      </p:sp>
    </p:spTree>
    <p:extLst>
      <p:ext uri="{BB962C8B-B14F-4D97-AF65-F5344CB8AC3E}">
        <p14:creationId xmlns:p14="http://schemas.microsoft.com/office/powerpoint/2010/main" val="32715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tary ppt 2305 ny" id="{F84F85E4-DB25-4A72-9716-8CF85FFD4C47}" vid="{BE022AEB-237D-4A6C-A2CC-1902649F7AD2}"/>
    </a:ext>
  </a:extLst>
</a:theme>
</file>

<file path=ppt/theme/theme2.xml><?xml version="1.0" encoding="utf-8"?>
<a:theme xmlns:a="http://schemas.openxmlformats.org/drawingml/2006/main" name="1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6565</TotalTime>
  <Words>424</Words>
  <Application>Microsoft Office PowerPoint</Application>
  <PresentationFormat>Bredbild</PresentationFormat>
  <Paragraphs>162</Paragraphs>
  <Slides>16</Slides>
  <Notes>0</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16</vt:i4>
      </vt:variant>
    </vt:vector>
  </HeadingPairs>
  <TitlesOfParts>
    <vt:vector size="23" baseType="lpstr">
      <vt:lpstr>AAAAAD+Calibri</vt:lpstr>
      <vt:lpstr>Arial</vt:lpstr>
      <vt:lpstr>Calibri</vt:lpstr>
      <vt:lpstr>Calibri Light</vt:lpstr>
      <vt:lpstr>Office Theme</vt:lpstr>
      <vt:lpstr>1_Office Theme</vt:lpstr>
      <vt:lpstr>3_Office-tema</vt:lpstr>
      <vt:lpstr>2023-24 + 2024-25</vt:lpstr>
      <vt:lpstr>6 april  50 år</vt:lpstr>
      <vt:lpstr>PowerPoint-presentation</vt:lpstr>
      <vt:lpstr>Erfarenheter</vt:lpstr>
      <vt:lpstr>tack</vt:lpstr>
      <vt:lpstr>PowerPoint-presentation</vt:lpstr>
      <vt:lpstr>PowerPoint-presentation</vt:lpstr>
      <vt:lpstr>PowerPoint-presentation</vt:lpstr>
      <vt:lpstr>PowerPoint-presentation</vt:lpstr>
      <vt:lpstr>PowerPoint-presentation</vt:lpstr>
      <vt:lpstr>BUDSKAP 23-24</vt:lpstr>
      <vt:lpstr>Paul alexander</vt:lpstr>
      <vt:lpstr>PowerPoint-presentation</vt:lpstr>
      <vt:lpstr>PowerPoint-presentation</vt:lpstr>
      <vt:lpstr>Medlemmar</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AA</cp:lastModifiedBy>
  <cp:revision>174</cp:revision>
  <cp:lastPrinted>2024-02-10T10:08:24Z</cp:lastPrinted>
  <dcterms:created xsi:type="dcterms:W3CDTF">2019-11-18T03:22:22Z</dcterms:created>
  <dcterms:modified xsi:type="dcterms:W3CDTF">2024-04-08T14:15:46Z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