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67" r:id="rId5"/>
    <p:sldId id="266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89040" autoAdjust="0"/>
  </p:normalViewPr>
  <p:slideViewPr>
    <p:cSldViewPr snapToGrid="0">
      <p:cViewPr varScale="1">
        <p:scale>
          <a:sx n="131" d="100"/>
          <a:sy n="131" d="100"/>
        </p:scale>
        <p:origin x="750" y="324"/>
      </p:cViewPr>
      <p:guideLst/>
    </p:cSldViewPr>
  </p:slideViewPr>
  <p:outlineViewPr>
    <p:cViewPr>
      <p:scale>
        <a:sx n="33" d="100"/>
        <a:sy n="33" d="100"/>
      </p:scale>
      <p:origin x="0" y="-8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6446-E284-4EB7-9D2F-2A669095EE2D}" type="datetimeFigureOut">
              <a:rPr lang="nb-NO" smtClean="0"/>
              <a:t>06.03.2025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22076-6D47-4978-BDCE-B209B6E5FF7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8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010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327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D66B3-A92B-F3FF-ECB6-F69BC1FBD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2622"/>
            <a:ext cx="9144000" cy="1382398"/>
          </a:xfr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b-NO" sz="4800" b="1" kern="1200" cap="none" baseline="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C75254-09F6-959F-7AEE-49AA7C295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5020"/>
            <a:ext cx="9144000" cy="609364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b-NO" sz="2800" b="1" kern="120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71AF3-864C-7EBA-F37B-26EE299B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BA8B-DC41-4993-9E04-9071C22CFD40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A964D-6959-5905-48B8-9CB89C3A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B0F573-DF39-F263-79F5-6CAE326A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B017231-9ACE-C058-1690-63D10D3732E4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Bilde 12" descr="Et bilde som inneholder logo, Grafikk, skjermbilde, sirkel&#10;&#10;Automatisk generert beskrivelse">
            <a:extLst>
              <a:ext uri="{FF2B5EF4-FFF2-40B4-BE49-F238E27FC236}">
                <a16:creationId xmlns:a16="http://schemas.microsoft.com/office/drawing/2014/main" id="{B0804565-7F85-5791-2FCB-FF9C235D2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t="34654" b="30223"/>
          <a:stretch/>
        </p:blipFill>
        <p:spPr>
          <a:xfrm>
            <a:off x="3363519" y="923454"/>
            <a:ext cx="5464963" cy="21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C2FF3-AEAA-8115-E4D2-5F4BFB5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E2663C1-AFF3-C7F7-5190-BE3D938E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E149F7-B236-14F5-9BE6-43DCCFE2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58B1-6BA2-4BC5-B33F-8AE559B4AD1F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46EEAF-3585-57EE-F6E4-8F9167B9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2D982B-C983-B3FA-51D6-37D3F9E1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B625D4B-FCC3-B11D-4295-4A56D9CC3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D34932C-85B4-4004-38B9-0FA544E64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C40FCD0-AC0B-80CB-1C0D-1779281A4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7B4919-CD50-A695-F73F-A0CCE2BF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06F8-BFEF-4A52-8985-54176B665EE6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E36B9B-827A-13F8-9D70-94F952A3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68D848-D30F-A673-A168-D9C8C1DF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7DB6D61-0DAB-6345-4A02-888EDADF2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B5004-6287-ADF9-4FE9-864FEC89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7F6B92-9F4A-7E12-6B19-45886979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491"/>
            <a:ext cx="10515600" cy="4632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7122FD-0FC1-94FA-2B00-CD242BFF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F2E2-23D0-4DE5-A664-A1E798C625B2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1A4D95-4B3C-E5BA-A80A-FA3B465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267F31-F6CC-9832-D660-99A4727F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87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B896A-858B-3D11-0217-933570BF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458F"/>
                </a:solidFill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91E9D4-B96A-0332-72E4-7B4AFA87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7458F"/>
                </a:solidFill>
                <a:latin typeface="Frutiger" panose="020B050000000000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C842EA-19C1-1C2F-AF1F-01191492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D9ED-DBCC-47BF-8BC4-59F37E659C73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E6508C-552E-815E-F34A-87318B42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9040D3-9969-6519-A5E6-14798B51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7F7055DF-380A-6C2E-CF28-A4F29F6C6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3922751" y="459412"/>
            <a:ext cx="4346499" cy="17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0AA61-ADD4-FF99-CDA2-2CC2CBC0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D9762-2E02-AD5D-8494-649B044CC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F05697-9AC7-D927-C176-0CE95768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074DF9-1005-CFD9-359E-8817646A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E615-3CBC-4EBC-B93F-7F8B8EEB4DA4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B722-A38E-041B-5660-BAB32B4A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E621F3-0E6E-23F4-CF02-C45C5119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1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E357B-12C9-81F0-1F9B-082E6D5A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4F60E5-2709-B198-1BAD-3F69F338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44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FBDA39-0ED1-9669-F494-5607A1CD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D7D8BE-51C5-4200-E242-16D641A03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A2C4F61-1A14-67D7-23A6-C1D628F0C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B296FAD-7251-DF60-7B62-75F8B93F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74-E948-4D33-909A-124C337B4C28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04894ED-028E-772D-1FC1-6C9C22F3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681ACA1-276E-63E1-C2B7-BB3E678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4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64DA7A-4687-FE08-31E0-E3ABD9F4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A32E2D-C9EE-7F97-0DE7-6D8CD516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FCB9-30DC-4B95-BB95-2E193AD28716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73AEAF-87CF-D995-A1CA-E6A99CD3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8BC02E-3B0E-EFCD-34CD-BF6DB169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18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8FE6A0-7623-D3EC-0EFB-25C8DA7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9F68-0D33-4D44-B95A-4B6B2FAC7A7D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067291-2639-3DDD-72C9-B3B57D34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ABE682-4C28-735A-6D30-E1918C6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61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54248-96CB-B06D-4726-38FB65B0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9F2B1-B018-FD8C-55BE-740AE5F0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76AE88-BE15-F41F-FA76-10C6F432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88D7F7-FB5F-24AF-9D1B-FB791FFA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530-86A3-4B60-BB41-19B8BF0C2201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D0EFE4-8500-B17E-7717-6299D456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A4E2B9-3896-C7B7-B599-5D4D37BD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37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5689-DFA6-F2DE-9E59-472587F4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03EC21D-FFB4-4966-39BC-B1A504002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424493-75F3-1C01-8537-753EF3999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9B41AF-5C46-1F81-D8F9-C5E5234D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DC37-12F0-4573-AC74-1C92339C4E8D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35E265-1BD8-6256-3F22-5D5F8E4E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A2D97B-920A-809E-9999-AEEB8F1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8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0458B0A-D49E-99A5-BA11-EEEB233B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D39B8C-FEDD-5447-3009-E30EE9C8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A267D7-4F9E-D850-9B6D-E955FE6CB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92625AEE-E25D-4AD7-B9D5-C4B6A89A4BB3}" type="datetime1">
              <a:rPr lang="nb-NO" smtClean="0"/>
              <a:t>06.03.2025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8E140D-5D66-96EE-CB58-CA2A83CD5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B69417-AA0A-C411-1262-7AB0446B5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39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F3BD679-D26C-4551-BD89-77518733650C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555CF265-78D2-CA78-3F4F-08C9482AEE82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11" name="Group 69">
              <a:extLst>
                <a:ext uri="{FF2B5EF4-FFF2-40B4-BE49-F238E27FC236}">
                  <a16:creationId xmlns:a16="http://schemas.microsoft.com/office/drawing/2014/main" id="{746E5113-4523-FA9B-94FE-C29AC0F41CF2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14" name="Rectangle 72">
                <a:extLst>
                  <a:ext uri="{FF2B5EF4-FFF2-40B4-BE49-F238E27FC236}">
                    <a16:creationId xmlns:a16="http://schemas.microsoft.com/office/drawing/2014/main" id="{EFC119A3-6EF7-DB96-1104-13D0EFA81FC7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15" name="Rectangle 73">
                <a:extLst>
                  <a:ext uri="{FF2B5EF4-FFF2-40B4-BE49-F238E27FC236}">
                    <a16:creationId xmlns:a16="http://schemas.microsoft.com/office/drawing/2014/main" id="{13084BDC-3725-D1AE-B1E4-34AA9A1E507E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16" name="Rectangle 74">
                <a:extLst>
                  <a:ext uri="{FF2B5EF4-FFF2-40B4-BE49-F238E27FC236}">
                    <a16:creationId xmlns:a16="http://schemas.microsoft.com/office/drawing/2014/main" id="{52F2C2B4-F7FD-6DD9-1389-1A80FE435899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17" name="Rectangle 75">
                <a:extLst>
                  <a:ext uri="{FF2B5EF4-FFF2-40B4-BE49-F238E27FC236}">
                    <a16:creationId xmlns:a16="http://schemas.microsoft.com/office/drawing/2014/main" id="{023E5EF9-9282-9EF9-9712-387214CCB8BF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18" name="Rectangle 76">
                <a:extLst>
                  <a:ext uri="{FF2B5EF4-FFF2-40B4-BE49-F238E27FC236}">
                    <a16:creationId xmlns:a16="http://schemas.microsoft.com/office/drawing/2014/main" id="{D6C8C8CC-B385-063E-3622-27228A04E77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19" name="Rectangle 77">
                <a:extLst>
                  <a:ext uri="{FF2B5EF4-FFF2-40B4-BE49-F238E27FC236}">
                    <a16:creationId xmlns:a16="http://schemas.microsoft.com/office/drawing/2014/main" id="{9028ACBF-2022-2BA5-7C93-A4C98A5D1BF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20" name="Rectangle 78">
                <a:extLst>
                  <a:ext uri="{FF2B5EF4-FFF2-40B4-BE49-F238E27FC236}">
                    <a16:creationId xmlns:a16="http://schemas.microsoft.com/office/drawing/2014/main" id="{BEF4EDBC-DD69-D8B9-E08A-81FE8F8D7CB7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21" name="Rectangle 79">
                <a:extLst>
                  <a:ext uri="{FF2B5EF4-FFF2-40B4-BE49-F238E27FC236}">
                    <a16:creationId xmlns:a16="http://schemas.microsoft.com/office/drawing/2014/main" id="{6B1AB012-C4EA-8C7E-530C-E3415005F0D6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12" name="TextBox 70">
              <a:extLst>
                <a:ext uri="{FF2B5EF4-FFF2-40B4-BE49-F238E27FC236}">
                  <a16:creationId xmlns:a16="http://schemas.microsoft.com/office/drawing/2014/main" id="{29769611-8691-58EC-22C6-62D2CC9A98C2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13" name="TextBox 71">
              <a:extLst>
                <a:ext uri="{FF2B5EF4-FFF2-40B4-BE49-F238E27FC236}">
                  <a16:creationId xmlns:a16="http://schemas.microsoft.com/office/drawing/2014/main" id="{098AE0EA-6A42-3BDB-E182-2450575C0156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7" name="Bilde 6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A9B414BC-85DE-4C3E-1334-13EFAE5A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10198728" y="6033445"/>
            <a:ext cx="1993271" cy="824555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0B2456D5-C4E3-3718-8E4C-C5B769D1CB48}"/>
              </a:ext>
            </a:extLst>
          </p:cNvPr>
          <p:cNvSpPr/>
          <p:nvPr userDrawn="1"/>
        </p:nvSpPr>
        <p:spPr>
          <a:xfrm>
            <a:off x="0" y="-88985"/>
            <a:ext cx="12192000" cy="1604963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kern="1200" cap="none" baseline="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Morten Mo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Guvernør 2025-26</a:t>
            </a:r>
          </a:p>
        </p:txBody>
      </p:sp>
    </p:spTree>
    <p:extLst>
      <p:ext uri="{BB962C8B-B14F-4D97-AF65-F5344CB8AC3E}">
        <p14:creationId xmlns:p14="http://schemas.microsoft.com/office/powerpoint/2010/main" val="42965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37BB47-1517-2520-A76D-370D645D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Menneskeansikt, bok, person, mann&#10;&#10;Automatisk generert beskrivelse">
            <a:extLst>
              <a:ext uri="{FF2B5EF4-FFF2-40B4-BE49-F238E27FC236}">
                <a16:creationId xmlns:a16="http://schemas.microsoft.com/office/drawing/2014/main" id="{0BFFC9F2-6B86-E794-EB32-18FF6A4D9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65" y="-233610"/>
            <a:ext cx="7075470" cy="70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Menneskeansikt, person, Panne, Kinn&#10;&#10;KI-generert innhold kan være feil.">
            <a:extLst>
              <a:ext uri="{FF2B5EF4-FFF2-40B4-BE49-F238E27FC236}">
                <a16:creationId xmlns:a16="http://schemas.microsoft.com/office/drawing/2014/main" id="{D777EA36-EBBC-E4C4-77E6-7B69476F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47" y="1331091"/>
            <a:ext cx="2462959" cy="3284525"/>
          </a:xfrm>
          <a:prstGeom prst="rect">
            <a:avLst/>
          </a:prstGeom>
        </p:spPr>
      </p:pic>
      <p:pic>
        <p:nvPicPr>
          <p:cNvPr id="14" name="Bilde 13" descr="Et bilde som inneholder Menneskeansikt, person, smil, klær&#10;&#10;KI-generert innhold kan være feil.">
            <a:extLst>
              <a:ext uri="{FF2B5EF4-FFF2-40B4-BE49-F238E27FC236}">
                <a16:creationId xmlns:a16="http://schemas.microsoft.com/office/drawing/2014/main" id="{FDDB4285-CF75-844C-9000-EDBB0219B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86" y="1331091"/>
            <a:ext cx="2463561" cy="3284525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ED580073-07F0-128A-6429-D6AA53682E34}"/>
              </a:ext>
            </a:extLst>
          </p:cNvPr>
          <p:cNvGrpSpPr/>
          <p:nvPr/>
        </p:nvGrpSpPr>
        <p:grpSpPr>
          <a:xfrm>
            <a:off x="4366846" y="1107781"/>
            <a:ext cx="7825154" cy="5750219"/>
            <a:chOff x="3634155" y="603689"/>
            <a:chExt cx="7825154" cy="5750219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E81A3313-B919-CAF9-6399-8C591E66F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56" r="13208" b="4086"/>
            <a:stretch/>
          </p:blipFill>
          <p:spPr>
            <a:xfrm>
              <a:off x="3634155" y="603689"/>
              <a:ext cx="7825154" cy="5750219"/>
            </a:xfrm>
            <a:prstGeom prst="rect">
              <a:avLst/>
            </a:prstGeom>
          </p:spPr>
        </p:pic>
        <p:pic>
          <p:nvPicPr>
            <p:cNvPr id="7" name="Bilde 6" descr="Et bilde som inneholder flagg&#10;&#10;Automatisk generert beskrivelse">
              <a:extLst>
                <a:ext uri="{FF2B5EF4-FFF2-40B4-BE49-F238E27FC236}">
                  <a16:creationId xmlns:a16="http://schemas.microsoft.com/office/drawing/2014/main" id="{C77D6B6A-14AD-9D8C-1121-51FE811D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154" y="5246077"/>
              <a:ext cx="663762" cy="864696"/>
            </a:xfrm>
            <a:prstGeom prst="rect">
              <a:avLst/>
            </a:prstGeom>
          </p:spPr>
        </p:pic>
        <p:pic>
          <p:nvPicPr>
            <p:cNvPr id="9" name="Bilde 8" descr="Et bilde som inneholder flagg, symbol&#10;&#10;Automatisk generert beskrivelse">
              <a:extLst>
                <a:ext uri="{FF2B5EF4-FFF2-40B4-BE49-F238E27FC236}">
                  <a16:creationId xmlns:a16="http://schemas.microsoft.com/office/drawing/2014/main" id="{ED17ED2D-7C68-BDC2-8DCA-436879AE9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297" y="1479264"/>
              <a:ext cx="691897" cy="557785"/>
            </a:xfrm>
            <a:prstGeom prst="rect">
              <a:avLst/>
            </a:prstGeom>
          </p:spPr>
        </p:pic>
        <p:pic>
          <p:nvPicPr>
            <p:cNvPr id="10" name="Bilde 9" descr="Et bilde som inneholder flagg, symbol&#10;&#10;Automatisk generert beskrivelse">
              <a:extLst>
                <a:ext uri="{FF2B5EF4-FFF2-40B4-BE49-F238E27FC236}">
                  <a16:creationId xmlns:a16="http://schemas.microsoft.com/office/drawing/2014/main" id="{366FE6DE-8D91-B455-8B8B-9B6E43B88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681" y="1959366"/>
              <a:ext cx="691897" cy="557785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7F3AB4D-1DB3-188C-24E6-67EDD75E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…og hvem er </a:t>
            </a:r>
            <a:r>
              <a:rPr lang="nb-NO"/>
              <a:t>så Morten?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F29602-ABE1-BB38-5DC3-6FA6A0FF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Gift med Marita, én voksen datter</a:t>
            </a:r>
          </a:p>
          <a:p>
            <a:r>
              <a:rPr lang="nb-NO" dirty="0"/>
              <a:t>Pensjonist siden 2017</a:t>
            </a:r>
          </a:p>
          <a:p>
            <a:pPr lvl="1"/>
            <a:r>
              <a:rPr lang="nb-NO" dirty="0"/>
              <a:t>40 år i Forsvaret – mange år i utlandet</a:t>
            </a:r>
          </a:p>
          <a:p>
            <a:r>
              <a:rPr lang="nb-NO" dirty="0"/>
              <a:t>Hamar Rotaryklubb</a:t>
            </a:r>
          </a:p>
          <a:p>
            <a:pPr lvl="1"/>
            <a:r>
              <a:rPr lang="nb-NO" dirty="0"/>
              <a:t>Rotary siden 2001</a:t>
            </a:r>
          </a:p>
          <a:p>
            <a:pPr lvl="1"/>
            <a:r>
              <a:rPr lang="nb-NO" dirty="0"/>
              <a:t>President 2022-23</a:t>
            </a:r>
          </a:p>
          <a:p>
            <a:pPr lvl="1"/>
            <a:r>
              <a:rPr lang="nb-NO" dirty="0"/>
              <a:t>Tre klubber i to land</a:t>
            </a:r>
          </a:p>
        </p:txBody>
      </p:sp>
    </p:spTree>
    <p:extLst>
      <p:ext uri="{BB962C8B-B14F-4D97-AF65-F5344CB8AC3E}">
        <p14:creationId xmlns:p14="http://schemas.microsoft.com/office/powerpoint/2010/main" val="27560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0D1CB8-E965-9527-1E3C-91D71103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E3CEC5-CAEA-B177-DE00-7A17CD82C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Hamar</a:t>
            </a:r>
          </a:p>
          <a:p>
            <a:r>
              <a:rPr lang="nb-NO" dirty="0"/>
              <a:t>Våler i Solør</a:t>
            </a:r>
          </a:p>
          <a:p>
            <a:r>
              <a:rPr lang="nb-NO" dirty="0"/>
              <a:t>Porsanger</a:t>
            </a:r>
          </a:p>
          <a:p>
            <a:r>
              <a:rPr lang="nb-NO" dirty="0"/>
              <a:t>Oslo</a:t>
            </a:r>
          </a:p>
          <a:p>
            <a:r>
              <a:rPr lang="nb-NO" dirty="0"/>
              <a:t>Porsanger</a:t>
            </a:r>
          </a:p>
          <a:p>
            <a:r>
              <a:rPr lang="nb-NO" dirty="0"/>
              <a:t>Stockholm</a:t>
            </a:r>
          </a:p>
          <a:p>
            <a:r>
              <a:rPr lang="nb-NO" dirty="0"/>
              <a:t>Våler i Solør</a:t>
            </a:r>
          </a:p>
          <a:p>
            <a:r>
              <a:rPr lang="nb-NO" dirty="0"/>
              <a:t>Bardu</a:t>
            </a:r>
          </a:p>
          <a:p>
            <a:r>
              <a:rPr lang="nb-NO" dirty="0"/>
              <a:t>Bodø</a:t>
            </a:r>
          </a:p>
          <a:p>
            <a:r>
              <a:rPr lang="nb-NO" dirty="0"/>
              <a:t>Great </a:t>
            </a:r>
            <a:r>
              <a:rPr lang="nb-NO" dirty="0" err="1"/>
              <a:t>Missenden</a:t>
            </a:r>
            <a:r>
              <a:rPr lang="nb-NO" dirty="0"/>
              <a:t>, UK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5001BD4-10C9-41FD-1062-2D7F29995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Oslo</a:t>
            </a:r>
          </a:p>
          <a:p>
            <a:r>
              <a:rPr lang="nb-NO" dirty="0"/>
              <a:t>Vestby</a:t>
            </a:r>
          </a:p>
          <a:p>
            <a:r>
              <a:rPr lang="nb-NO" dirty="0"/>
              <a:t>Waterloo, Belgia</a:t>
            </a:r>
          </a:p>
          <a:p>
            <a:r>
              <a:rPr lang="nb-NO" dirty="0"/>
              <a:t>Vestby</a:t>
            </a:r>
          </a:p>
          <a:p>
            <a:r>
              <a:rPr lang="nb-NO" dirty="0"/>
              <a:t>Hamar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b-NO" dirty="0"/>
              <a:t>Og dessuten:</a:t>
            </a:r>
          </a:p>
          <a:p>
            <a:r>
              <a:rPr lang="nb-NO" dirty="0"/>
              <a:t>Sarajevo, Bosnia og Herzegovina</a:t>
            </a:r>
          </a:p>
          <a:p>
            <a:r>
              <a:rPr lang="nb-NO" dirty="0"/>
              <a:t>Pristina, Kosovo</a:t>
            </a:r>
          </a:p>
          <a:p>
            <a:r>
              <a:rPr lang="nb-NO" dirty="0" err="1"/>
              <a:t>Mazar</a:t>
            </a:r>
            <a:r>
              <a:rPr lang="nb-NO" dirty="0"/>
              <a:t>-e Sharif, Afghanistan</a:t>
            </a:r>
          </a:p>
        </p:txBody>
      </p:sp>
    </p:spTree>
    <p:extLst>
      <p:ext uri="{BB962C8B-B14F-4D97-AF65-F5344CB8AC3E}">
        <p14:creationId xmlns:p14="http://schemas.microsoft.com/office/powerpoint/2010/main" val="251760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E9136D9-0E19-FD2A-300C-D0A0DC58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862" y="6326370"/>
            <a:ext cx="2119708" cy="577944"/>
          </a:xfrm>
        </p:spPr>
        <p:txBody>
          <a:bodyPr/>
          <a:lstStyle/>
          <a:p>
            <a:fld id="{DF3BD679-D26C-4551-BD89-77518733650C}" type="slidenum">
              <a:rPr lang="nb-NO" smtClean="0"/>
              <a:t>5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7FDD58C-9EAD-5E08-C2F4-FE501D49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163" y="-78131"/>
            <a:ext cx="12873336" cy="693613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BBB3346-1B40-6BD9-480D-96AD11619C95}"/>
              </a:ext>
            </a:extLst>
          </p:cNvPr>
          <p:cNvSpPr/>
          <p:nvPr/>
        </p:nvSpPr>
        <p:spPr>
          <a:xfrm>
            <a:off x="3519801" y="2198871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DCF5EF-5AC0-B3E4-D610-DE692C805785}"/>
              </a:ext>
            </a:extLst>
          </p:cNvPr>
          <p:cNvSpPr/>
          <p:nvPr/>
        </p:nvSpPr>
        <p:spPr>
          <a:xfrm>
            <a:off x="3565520" y="2244590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F6BA5D6-8EE4-9415-C0EF-2930456CC8E8}"/>
              </a:ext>
            </a:extLst>
          </p:cNvPr>
          <p:cNvSpPr/>
          <p:nvPr/>
        </p:nvSpPr>
        <p:spPr>
          <a:xfrm>
            <a:off x="5001414" y="1175408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55ECD69-C37C-492A-46BE-2D440C8CD62B}"/>
              </a:ext>
            </a:extLst>
          </p:cNvPr>
          <p:cNvSpPr/>
          <p:nvPr/>
        </p:nvSpPr>
        <p:spPr>
          <a:xfrm>
            <a:off x="3408358" y="2318408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F73AD07-B5DE-B257-4A42-655B684AE610}"/>
              </a:ext>
            </a:extLst>
          </p:cNvPr>
          <p:cNvSpPr/>
          <p:nvPr/>
        </p:nvSpPr>
        <p:spPr>
          <a:xfrm>
            <a:off x="3886989" y="2670833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CE5F80B-D511-29FA-F1C8-A594DFE129C5}"/>
              </a:ext>
            </a:extLst>
          </p:cNvPr>
          <p:cNvSpPr/>
          <p:nvPr/>
        </p:nvSpPr>
        <p:spPr>
          <a:xfrm>
            <a:off x="4568026" y="1198267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2C3EEF8-5A73-0235-A305-E2B56C9F668B}"/>
              </a:ext>
            </a:extLst>
          </p:cNvPr>
          <p:cNvSpPr/>
          <p:nvPr/>
        </p:nvSpPr>
        <p:spPr>
          <a:xfrm>
            <a:off x="4232270" y="1343523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37360C6-A417-63B1-BC99-0A208759C4D0}"/>
              </a:ext>
            </a:extLst>
          </p:cNvPr>
          <p:cNvSpPr/>
          <p:nvPr/>
        </p:nvSpPr>
        <p:spPr>
          <a:xfrm>
            <a:off x="1927220" y="2916102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4B975F8-DCFE-0BDD-BAB5-DC7BA3D2700E}"/>
              </a:ext>
            </a:extLst>
          </p:cNvPr>
          <p:cNvSpPr/>
          <p:nvPr/>
        </p:nvSpPr>
        <p:spPr>
          <a:xfrm>
            <a:off x="3385498" y="2387465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34002A1-EBC9-447D-5D26-6C28BDCF87CE}"/>
              </a:ext>
            </a:extLst>
          </p:cNvPr>
          <p:cNvSpPr/>
          <p:nvPr/>
        </p:nvSpPr>
        <p:spPr>
          <a:xfrm>
            <a:off x="2190111" y="3408068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289A00D-ABCA-962F-623A-695A287C6B16}"/>
              </a:ext>
            </a:extLst>
          </p:cNvPr>
          <p:cNvSpPr/>
          <p:nvPr/>
        </p:nvSpPr>
        <p:spPr>
          <a:xfrm>
            <a:off x="3006086" y="4995568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5F755B6-AF37-13B1-4FC1-9CDB76045653}"/>
              </a:ext>
            </a:extLst>
          </p:cNvPr>
          <p:cNvSpPr/>
          <p:nvPr/>
        </p:nvSpPr>
        <p:spPr>
          <a:xfrm>
            <a:off x="3263261" y="5386093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076BF13-B2E8-604A-2265-39F67F6A54EC}"/>
              </a:ext>
            </a:extLst>
          </p:cNvPr>
          <p:cNvSpPr/>
          <p:nvPr/>
        </p:nvSpPr>
        <p:spPr>
          <a:xfrm>
            <a:off x="8973498" y="6362247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1" name="Kobling: buet 20">
            <a:extLst>
              <a:ext uri="{FF2B5EF4-FFF2-40B4-BE49-F238E27FC236}">
                <a16:creationId xmlns:a16="http://schemas.microsoft.com/office/drawing/2014/main" id="{5E20E3E0-538E-23E8-5878-9A9D72F19B4E}"/>
              </a:ext>
            </a:extLst>
          </p:cNvPr>
          <p:cNvCxnSpPr>
            <a:cxnSpLocks/>
            <a:stCxn id="8" idx="6"/>
            <a:endCxn id="9" idx="4"/>
          </p:cNvCxnSpPr>
          <p:nvPr/>
        </p:nvCxnSpPr>
        <p:spPr>
          <a:xfrm flipV="1">
            <a:off x="3637887" y="1247775"/>
            <a:ext cx="1399711" cy="1032999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obling: buet 25">
            <a:extLst>
              <a:ext uri="{FF2B5EF4-FFF2-40B4-BE49-F238E27FC236}">
                <a16:creationId xmlns:a16="http://schemas.microsoft.com/office/drawing/2014/main" id="{4F8E0713-4423-95C0-EB5B-DB35ED40EA1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0800000" flipV="1">
            <a:off x="3444542" y="1211592"/>
            <a:ext cx="1556872" cy="1106816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Kobling: buet 29">
            <a:extLst>
              <a:ext uri="{FF2B5EF4-FFF2-40B4-BE49-F238E27FC236}">
                <a16:creationId xmlns:a16="http://schemas.microsoft.com/office/drawing/2014/main" id="{E96CE778-8455-D423-A422-DB7DA9528A13}"/>
              </a:ext>
            </a:extLst>
          </p:cNvPr>
          <p:cNvCxnSpPr>
            <a:cxnSpLocks/>
            <a:stCxn id="10" idx="5"/>
            <a:endCxn id="9" idx="4"/>
          </p:cNvCxnSpPr>
          <p:nvPr/>
        </p:nvCxnSpPr>
        <p:spPr>
          <a:xfrm rot="5400000" flipH="1" flipV="1">
            <a:off x="3687661" y="1030240"/>
            <a:ext cx="1132402" cy="1567471"/>
          </a:xfrm>
          <a:prstGeom prst="curvedConnector3">
            <a:avLst>
              <a:gd name="adj1" fmla="val 186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Kobling: buet 34">
            <a:extLst>
              <a:ext uri="{FF2B5EF4-FFF2-40B4-BE49-F238E27FC236}">
                <a16:creationId xmlns:a16="http://schemas.microsoft.com/office/drawing/2014/main" id="{9DF084E6-0F5C-6E02-2C65-DBCD242EF0EF}"/>
              </a:ext>
            </a:extLst>
          </p:cNvPr>
          <p:cNvCxnSpPr>
            <a:stCxn id="9" idx="4"/>
            <a:endCxn id="11" idx="6"/>
          </p:cNvCxnSpPr>
          <p:nvPr/>
        </p:nvCxnSpPr>
        <p:spPr>
          <a:xfrm rot="5400000">
            <a:off x="3768856" y="1438275"/>
            <a:ext cx="1459242" cy="1078242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Kobling: buet 36">
            <a:extLst>
              <a:ext uri="{FF2B5EF4-FFF2-40B4-BE49-F238E27FC236}">
                <a16:creationId xmlns:a16="http://schemas.microsoft.com/office/drawing/2014/main" id="{D288DDDA-6719-D36B-ABF9-0DF085F86499}"/>
              </a:ext>
            </a:extLst>
          </p:cNvPr>
          <p:cNvCxnSpPr>
            <a:stCxn id="11" idx="2"/>
            <a:endCxn id="8" idx="3"/>
          </p:cNvCxnSpPr>
          <p:nvPr/>
        </p:nvCxnSpPr>
        <p:spPr>
          <a:xfrm rot="10800000">
            <a:off x="3576119" y="2306359"/>
            <a:ext cx="310871" cy="400658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Kobling: buet 38">
            <a:extLst>
              <a:ext uri="{FF2B5EF4-FFF2-40B4-BE49-F238E27FC236}">
                <a16:creationId xmlns:a16="http://schemas.microsoft.com/office/drawing/2014/main" id="{D0ECFCAB-CD24-5D2A-9670-9D3838D68C85}"/>
              </a:ext>
            </a:extLst>
          </p:cNvPr>
          <p:cNvCxnSpPr>
            <a:stCxn id="8" idx="0"/>
            <a:endCxn id="12" idx="5"/>
          </p:cNvCxnSpPr>
          <p:nvPr/>
        </p:nvCxnSpPr>
        <p:spPr>
          <a:xfrm rot="5400000" flipH="1" flipV="1">
            <a:off x="3623472" y="1238268"/>
            <a:ext cx="984554" cy="1028091"/>
          </a:xfrm>
          <a:prstGeom prst="curved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Kobling: buet 40">
            <a:extLst>
              <a:ext uri="{FF2B5EF4-FFF2-40B4-BE49-F238E27FC236}">
                <a16:creationId xmlns:a16="http://schemas.microsoft.com/office/drawing/2014/main" id="{83954100-7B51-132B-90D4-404002333CF4}"/>
              </a:ext>
            </a:extLst>
          </p:cNvPr>
          <p:cNvCxnSpPr>
            <a:stCxn id="12" idx="3"/>
            <a:endCxn id="13" idx="6"/>
          </p:cNvCxnSpPr>
          <p:nvPr/>
        </p:nvCxnSpPr>
        <p:spPr>
          <a:xfrm rot="5400000">
            <a:off x="4381796" y="1182878"/>
            <a:ext cx="119671" cy="273987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Kobling: buet 42">
            <a:extLst>
              <a:ext uri="{FF2B5EF4-FFF2-40B4-BE49-F238E27FC236}">
                <a16:creationId xmlns:a16="http://schemas.microsoft.com/office/drawing/2014/main" id="{3BE1422E-D28F-4F03-71F8-86B2414B9660}"/>
              </a:ext>
            </a:extLst>
          </p:cNvPr>
          <p:cNvCxnSpPr>
            <a:cxnSpLocks/>
            <a:stCxn id="13" idx="3"/>
            <a:endCxn id="14" idx="6"/>
          </p:cNvCxnSpPr>
          <p:nvPr/>
        </p:nvCxnSpPr>
        <p:spPr>
          <a:xfrm rot="5400000">
            <a:off x="2347731" y="1057149"/>
            <a:ext cx="1546994" cy="2243281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obling: buet 45">
            <a:extLst>
              <a:ext uri="{FF2B5EF4-FFF2-40B4-BE49-F238E27FC236}">
                <a16:creationId xmlns:a16="http://schemas.microsoft.com/office/drawing/2014/main" id="{F3A419E8-DF02-07EB-368A-3655D8418A20}"/>
              </a:ext>
            </a:extLst>
          </p:cNvPr>
          <p:cNvCxnSpPr>
            <a:stCxn id="14" idx="0"/>
            <a:endCxn id="10" idx="2"/>
          </p:cNvCxnSpPr>
          <p:nvPr/>
        </p:nvCxnSpPr>
        <p:spPr>
          <a:xfrm rot="5400000" flipH="1" flipV="1">
            <a:off x="2405126" y="1912870"/>
            <a:ext cx="561510" cy="1444954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obling: buet 47">
            <a:extLst>
              <a:ext uri="{FF2B5EF4-FFF2-40B4-BE49-F238E27FC236}">
                <a16:creationId xmlns:a16="http://schemas.microsoft.com/office/drawing/2014/main" id="{23A9FACF-58B9-F059-92FD-9F33E4FF6547}"/>
              </a:ext>
            </a:extLst>
          </p:cNvPr>
          <p:cNvCxnSpPr>
            <a:cxnSpLocks/>
            <a:stCxn id="15" idx="3"/>
          </p:cNvCxnSpPr>
          <p:nvPr/>
        </p:nvCxnSpPr>
        <p:spPr>
          <a:xfrm rot="5400000">
            <a:off x="2339404" y="2372308"/>
            <a:ext cx="979766" cy="1133618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Kobling: buet 49">
            <a:extLst>
              <a:ext uri="{FF2B5EF4-FFF2-40B4-BE49-F238E27FC236}">
                <a16:creationId xmlns:a16="http://schemas.microsoft.com/office/drawing/2014/main" id="{EED720B6-4996-20BC-4467-248A12EEE22F}"/>
              </a:ext>
            </a:extLst>
          </p:cNvPr>
          <p:cNvCxnSpPr>
            <a:stCxn id="16" idx="0"/>
            <a:endCxn id="15" idx="2"/>
          </p:cNvCxnSpPr>
          <p:nvPr/>
        </p:nvCxnSpPr>
        <p:spPr>
          <a:xfrm rot="5400000" flipH="1" flipV="1">
            <a:off x="2313687" y="2336258"/>
            <a:ext cx="984419" cy="1159203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Kobling: buet 51">
            <a:extLst>
              <a:ext uri="{FF2B5EF4-FFF2-40B4-BE49-F238E27FC236}">
                <a16:creationId xmlns:a16="http://schemas.microsoft.com/office/drawing/2014/main" id="{485A8DE6-CEEB-7BE7-5A6B-890E22E05C2E}"/>
              </a:ext>
            </a:extLst>
          </p:cNvPr>
          <p:cNvCxnSpPr>
            <a:cxnSpLocks/>
            <a:stCxn id="15" idx="6"/>
            <a:endCxn id="7" idx="3"/>
          </p:cNvCxnSpPr>
          <p:nvPr/>
        </p:nvCxnSpPr>
        <p:spPr>
          <a:xfrm flipV="1">
            <a:off x="3457865" y="2260640"/>
            <a:ext cx="72534" cy="163009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Kobling: buet 54">
            <a:extLst>
              <a:ext uri="{FF2B5EF4-FFF2-40B4-BE49-F238E27FC236}">
                <a16:creationId xmlns:a16="http://schemas.microsoft.com/office/drawing/2014/main" id="{70E49C40-EF6C-0F3D-15BE-A9C78F154EAE}"/>
              </a:ext>
            </a:extLst>
          </p:cNvPr>
          <p:cNvCxnSpPr>
            <a:cxnSpLocks/>
            <a:stCxn id="14" idx="6"/>
            <a:endCxn id="17" idx="0"/>
          </p:cNvCxnSpPr>
          <p:nvPr/>
        </p:nvCxnSpPr>
        <p:spPr>
          <a:xfrm>
            <a:off x="1999587" y="2952286"/>
            <a:ext cx="1042683" cy="2043282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Kobling: buet 56">
            <a:extLst>
              <a:ext uri="{FF2B5EF4-FFF2-40B4-BE49-F238E27FC236}">
                <a16:creationId xmlns:a16="http://schemas.microsoft.com/office/drawing/2014/main" id="{A180D9BF-EC8E-0921-4721-EFACFBBBD969}"/>
              </a:ext>
            </a:extLst>
          </p:cNvPr>
          <p:cNvCxnSpPr>
            <a:cxnSpLocks/>
            <a:stCxn id="17" idx="2"/>
            <a:endCxn id="14" idx="2"/>
          </p:cNvCxnSpPr>
          <p:nvPr/>
        </p:nvCxnSpPr>
        <p:spPr>
          <a:xfrm rot="10800000">
            <a:off x="1927220" y="2952286"/>
            <a:ext cx="1078866" cy="2079466"/>
          </a:xfrm>
          <a:prstGeom prst="curvedConnector3">
            <a:avLst>
              <a:gd name="adj1" fmla="val 12118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Kobling: buet 59">
            <a:extLst>
              <a:ext uri="{FF2B5EF4-FFF2-40B4-BE49-F238E27FC236}">
                <a16:creationId xmlns:a16="http://schemas.microsoft.com/office/drawing/2014/main" id="{EDC2DB66-796A-1F01-D6A6-631327BC5A7A}"/>
              </a:ext>
            </a:extLst>
          </p:cNvPr>
          <p:cNvCxnSpPr>
            <a:cxnSpLocks/>
            <a:stCxn id="15" idx="3"/>
            <a:endCxn id="18" idx="0"/>
          </p:cNvCxnSpPr>
          <p:nvPr/>
        </p:nvCxnSpPr>
        <p:spPr>
          <a:xfrm rot="5400000">
            <a:off x="1879342" y="3869338"/>
            <a:ext cx="2936859" cy="96651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bling: buet 62">
            <a:extLst>
              <a:ext uri="{FF2B5EF4-FFF2-40B4-BE49-F238E27FC236}">
                <a16:creationId xmlns:a16="http://schemas.microsoft.com/office/drawing/2014/main" id="{EBE71983-8B06-809E-64A8-D1181E2D37BB}"/>
              </a:ext>
            </a:extLst>
          </p:cNvPr>
          <p:cNvCxnSpPr>
            <a:cxnSpLocks/>
            <a:stCxn id="18" idx="6"/>
            <a:endCxn id="15" idx="5"/>
          </p:cNvCxnSpPr>
          <p:nvPr/>
        </p:nvCxnSpPr>
        <p:spPr>
          <a:xfrm flipV="1">
            <a:off x="3335628" y="2449234"/>
            <a:ext cx="111639" cy="2973043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Kobling: buet 68">
            <a:extLst>
              <a:ext uri="{FF2B5EF4-FFF2-40B4-BE49-F238E27FC236}">
                <a16:creationId xmlns:a16="http://schemas.microsoft.com/office/drawing/2014/main" id="{38ED1271-45E8-E73D-7AB3-5FC2DB04673F}"/>
              </a:ext>
            </a:extLst>
          </p:cNvPr>
          <p:cNvCxnSpPr>
            <a:cxnSpLocks/>
            <a:stCxn id="15" idx="5"/>
          </p:cNvCxnSpPr>
          <p:nvPr/>
        </p:nvCxnSpPr>
        <p:spPr>
          <a:xfrm rot="16200000" flipH="1">
            <a:off x="4235783" y="1660717"/>
            <a:ext cx="3949198" cy="5526231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Kobling: buet 70">
            <a:extLst>
              <a:ext uri="{FF2B5EF4-FFF2-40B4-BE49-F238E27FC236}">
                <a16:creationId xmlns:a16="http://schemas.microsoft.com/office/drawing/2014/main" id="{F296BCCE-223E-5B01-6BAA-68DFAF1EADFA}"/>
              </a:ext>
            </a:extLst>
          </p:cNvPr>
          <p:cNvCxnSpPr>
            <a:stCxn id="19" idx="1"/>
          </p:cNvCxnSpPr>
          <p:nvPr/>
        </p:nvCxnSpPr>
        <p:spPr>
          <a:xfrm rot="16200000" flipV="1">
            <a:off x="4270605" y="1659354"/>
            <a:ext cx="3913013" cy="5513970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82">
            <a:extLst>
              <a:ext uri="{FF2B5EF4-FFF2-40B4-BE49-F238E27FC236}">
                <a16:creationId xmlns:a16="http://schemas.microsoft.com/office/drawing/2014/main" id="{1ADCB344-BCEE-304F-8627-009B8C49CF74}"/>
              </a:ext>
            </a:extLst>
          </p:cNvPr>
          <p:cNvSpPr/>
          <p:nvPr/>
        </p:nvSpPr>
        <p:spPr>
          <a:xfrm>
            <a:off x="3523206" y="2197808"/>
            <a:ext cx="72367" cy="723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B58662-8A33-E3AB-7B7B-2DB1D415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Utdannelse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B9C004-2D20-1D8A-AC88-9B5A2B90D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Befalsskolen for Feltartilleriet</a:t>
            </a:r>
          </a:p>
          <a:p>
            <a:r>
              <a:rPr lang="nb-NO" dirty="0"/>
              <a:t>Krigsskolen</a:t>
            </a:r>
          </a:p>
          <a:p>
            <a:r>
              <a:rPr lang="nb-NO" dirty="0" err="1"/>
              <a:t>Militärhögskolan</a:t>
            </a:r>
            <a:endParaRPr lang="nb-NO" dirty="0"/>
          </a:p>
          <a:p>
            <a:r>
              <a:rPr lang="nb-NO" dirty="0"/>
              <a:t>Forsvarets høyskole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Er i bunn og grunn realist…</a:t>
            </a:r>
          </a:p>
          <a:p>
            <a:pPr marL="0" indent="0">
              <a:buNone/>
            </a:pPr>
            <a:r>
              <a:rPr lang="nb-NO" dirty="0"/>
              <a:t>…men er blitt veldig glad i</a:t>
            </a:r>
          </a:p>
          <a:p>
            <a:pPr lvl="1"/>
            <a:r>
              <a:rPr lang="nb-NO" dirty="0"/>
              <a:t>språk</a:t>
            </a:r>
          </a:p>
          <a:p>
            <a:pPr lvl="1"/>
            <a:r>
              <a:rPr lang="nb-NO" dirty="0"/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21770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58AD9F-80C7-5317-4658-E1C15E3D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 arbeidserfaringen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EB0CE0-3F98-06C9-288F-BC69AFEC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Åtte år i NATO i to omganger</a:t>
            </a:r>
          </a:p>
          <a:p>
            <a:r>
              <a:rPr lang="nb-NO" dirty="0"/>
              <a:t>Operasjoner på Balkan og i Afghanistan</a:t>
            </a:r>
          </a:p>
          <a:p>
            <a:pPr lvl="1"/>
            <a:r>
              <a:rPr lang="nb-NO" dirty="0"/>
              <a:t>Alltid «på stab», internasjonalt</a:t>
            </a:r>
          </a:p>
          <a:p>
            <a:r>
              <a:rPr lang="nb-NO" dirty="0"/>
              <a:t>Stabssjef for fem generaler fra tre ulike land</a:t>
            </a:r>
          </a:p>
          <a:p>
            <a:pPr lvl="1"/>
            <a:r>
              <a:rPr lang="nb-NO" dirty="0"/>
              <a:t>Ingen av dem norske</a:t>
            </a:r>
          </a:p>
          <a:p>
            <a:r>
              <a:rPr lang="nb-NO" dirty="0"/>
              <a:t>Seksjonssjefsstilling i NATO</a:t>
            </a:r>
          </a:p>
          <a:p>
            <a:pPr lvl="1"/>
            <a:r>
              <a:rPr lang="nb-NO" dirty="0"/>
              <a:t>Utadrettet, Partnerskap for fred</a:t>
            </a:r>
          </a:p>
        </p:txBody>
      </p:sp>
    </p:spTree>
    <p:extLst>
      <p:ext uri="{BB962C8B-B14F-4D97-AF65-F5344CB8AC3E}">
        <p14:creationId xmlns:p14="http://schemas.microsoft.com/office/powerpoint/2010/main" val="36678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641F6A7-AFAA-2DA0-1472-222E6CB5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Og hva så?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1EB20B2-6CA3-46C6-5DBD-75C38894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Service </a:t>
            </a:r>
            <a:r>
              <a:rPr lang="nb-NO" dirty="0" err="1"/>
              <a:t>above</a:t>
            </a:r>
            <a:r>
              <a:rPr lang="nb-NO" dirty="0"/>
              <a:t> </a:t>
            </a:r>
            <a:r>
              <a:rPr lang="nb-NO" dirty="0" err="1"/>
              <a:t>self</a:t>
            </a:r>
            <a:endParaRPr lang="nb-NO" dirty="0"/>
          </a:p>
          <a:p>
            <a:r>
              <a:rPr lang="nb-NO" dirty="0"/>
              <a:t>People </a:t>
            </a:r>
            <a:r>
              <a:rPr lang="nb-NO" dirty="0" err="1"/>
              <a:t>of</a:t>
            </a:r>
            <a:r>
              <a:rPr lang="nb-NO" dirty="0"/>
              <a:t> action</a:t>
            </a:r>
          </a:p>
        </p:txBody>
      </p:sp>
    </p:spTree>
    <p:extLst>
      <p:ext uri="{BB962C8B-B14F-4D97-AF65-F5344CB8AC3E}">
        <p14:creationId xmlns:p14="http://schemas.microsoft.com/office/powerpoint/2010/main" val="6955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A82AD19-E7D0-4853-B499-3814214A6B7E}" vid="{F89CB2DE-9EFA-41AE-B6D3-4CC9B9AD9B1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D2305</Template>
  <TotalTime>200</TotalTime>
  <Words>159</Words>
  <Application>Microsoft Office PowerPoint</Application>
  <PresentationFormat>Widescreen</PresentationFormat>
  <Paragraphs>53</Paragraphs>
  <Slides>8</Slides>
  <Notes>2</Notes>
  <HiddenSlides>2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Frutiger</vt:lpstr>
      <vt:lpstr>Georgia</vt:lpstr>
      <vt:lpstr>Office-tema</vt:lpstr>
      <vt:lpstr>Morten Mo</vt:lpstr>
      <vt:lpstr>PowerPoint-presentasjon</vt:lpstr>
      <vt:lpstr>…og hvem er så Morten?</vt:lpstr>
      <vt:lpstr>PowerPoint-presentasjon</vt:lpstr>
      <vt:lpstr>PowerPoint-presentasjon</vt:lpstr>
      <vt:lpstr>Utdannelse</vt:lpstr>
      <vt:lpstr>Av arbeidserfaringen</vt:lpstr>
      <vt:lpstr>Og hva så?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Morten Mo</dc:creator>
  <cp:lastModifiedBy>Morten Mo</cp:lastModifiedBy>
  <cp:revision>3</cp:revision>
  <dcterms:created xsi:type="dcterms:W3CDTF">2024-04-22T18:19:37Z</dcterms:created>
  <dcterms:modified xsi:type="dcterms:W3CDTF">2025-03-06T11:49:30Z</dcterms:modified>
</cp:coreProperties>
</file>